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9" r:id="rId2"/>
    <p:sldId id="260" r:id="rId3"/>
  </p:sldIdLst>
  <p:sldSz cx="21442363" cy="15360650"/>
  <p:notesSz cx="6858000" cy="9144000"/>
  <p:defaultTextStyle>
    <a:defPPr>
      <a:defRPr lang="en-US"/>
    </a:defPPr>
    <a:lvl1pPr marL="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1pPr>
    <a:lvl2pPr marL="883226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2pPr>
    <a:lvl3pPr marL="176645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3pPr>
    <a:lvl4pPr marL="264967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4pPr>
    <a:lvl5pPr marL="3532904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5pPr>
    <a:lvl6pPr marL="441613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6pPr>
    <a:lvl7pPr marL="5299355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7pPr>
    <a:lvl8pPr marL="618258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8pPr>
    <a:lvl9pPr marL="706580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329"/>
    <a:srgbClr val="FF0000"/>
    <a:srgbClr val="00FF00"/>
    <a:srgbClr val="33CC33"/>
    <a:srgbClr val="1D1DFF"/>
    <a:srgbClr val="0000FF"/>
    <a:srgbClr val="0088B8"/>
    <a:srgbClr val="FF6600"/>
    <a:srgbClr val="54D454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11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177" y="2513885"/>
            <a:ext cx="18226009" cy="5347782"/>
          </a:xfrm>
        </p:spPr>
        <p:txBody>
          <a:bodyPr anchor="b"/>
          <a:lstStyle>
            <a:lvl1pPr algn="ctr"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80296" y="8067898"/>
            <a:ext cx="16081772" cy="3708600"/>
          </a:xfrm>
        </p:spPr>
        <p:txBody>
          <a:bodyPr/>
          <a:lstStyle>
            <a:lvl1pPr marL="0" indent="0" algn="ctr">
              <a:buNone/>
              <a:defRPr sz="5376"/>
            </a:lvl1pPr>
            <a:lvl2pPr marL="1024037" indent="0" algn="ctr">
              <a:buNone/>
              <a:defRPr sz="4480"/>
            </a:lvl2pPr>
            <a:lvl3pPr marL="2048073" indent="0" algn="ctr">
              <a:buNone/>
              <a:defRPr sz="4032"/>
            </a:lvl3pPr>
            <a:lvl4pPr marL="3072110" indent="0" algn="ctr">
              <a:buNone/>
              <a:defRPr sz="3584"/>
            </a:lvl4pPr>
            <a:lvl5pPr marL="4096146" indent="0" algn="ctr">
              <a:buNone/>
              <a:defRPr sz="3584"/>
            </a:lvl5pPr>
            <a:lvl6pPr marL="5120183" indent="0" algn="ctr">
              <a:buNone/>
              <a:defRPr sz="3584"/>
            </a:lvl6pPr>
            <a:lvl7pPr marL="6144219" indent="0" algn="ctr">
              <a:buNone/>
              <a:defRPr sz="3584"/>
            </a:lvl7pPr>
            <a:lvl8pPr marL="7168256" indent="0" algn="ctr">
              <a:buNone/>
              <a:defRPr sz="3584"/>
            </a:lvl8pPr>
            <a:lvl9pPr marL="8192292" indent="0" algn="ctr">
              <a:buNone/>
              <a:defRPr sz="358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58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44692" y="817812"/>
            <a:ext cx="4623510" cy="1301744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4164" y="817812"/>
            <a:ext cx="13602499" cy="1301744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8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84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2996" y="3829500"/>
            <a:ext cx="18494038" cy="6389603"/>
          </a:xfrm>
        </p:spPr>
        <p:txBody>
          <a:bodyPr anchor="b"/>
          <a:lstStyle>
            <a:lvl1pPr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2996" y="10279551"/>
            <a:ext cx="18494038" cy="3360141"/>
          </a:xfrm>
        </p:spPr>
        <p:txBody>
          <a:bodyPr/>
          <a:lstStyle>
            <a:lvl1pPr marL="0" indent="0">
              <a:buNone/>
              <a:defRPr sz="5376">
                <a:solidFill>
                  <a:schemeClr val="tx1"/>
                </a:solidFill>
              </a:defRPr>
            </a:lvl1pPr>
            <a:lvl2pPr marL="1024037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2pPr>
            <a:lvl3pPr marL="2048073" indent="0">
              <a:buNone/>
              <a:defRPr sz="4032">
                <a:solidFill>
                  <a:schemeClr val="tx1">
                    <a:tint val="75000"/>
                  </a:schemeClr>
                </a:solidFill>
              </a:defRPr>
            </a:lvl3pPr>
            <a:lvl4pPr marL="3072110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4pPr>
            <a:lvl5pPr marL="409614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5pPr>
            <a:lvl6pPr marL="5120183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6pPr>
            <a:lvl7pPr marL="6144219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7pPr>
            <a:lvl8pPr marL="716825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8pPr>
            <a:lvl9pPr marL="8192292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42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4163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5196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2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817816"/>
            <a:ext cx="18494038" cy="29690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6958" y="3765494"/>
            <a:ext cx="9071123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958" y="5610904"/>
            <a:ext cx="9071123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55198" y="3765494"/>
            <a:ext cx="9115797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55198" y="5610904"/>
            <a:ext cx="9115797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25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15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0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5797" y="2211653"/>
            <a:ext cx="10855196" cy="10916017"/>
          </a:xfrm>
        </p:spPr>
        <p:txBody>
          <a:bodyPr/>
          <a:lstStyle>
            <a:lvl1pPr>
              <a:defRPr sz="7167"/>
            </a:lvl1pPr>
            <a:lvl2pPr>
              <a:defRPr sz="6271"/>
            </a:lvl2pPr>
            <a:lvl3pPr>
              <a:defRPr sz="5376"/>
            </a:lvl3pPr>
            <a:lvl4pPr>
              <a:defRPr sz="4480"/>
            </a:lvl4pPr>
            <a:lvl5pPr>
              <a:defRPr sz="4480"/>
            </a:lvl5pPr>
            <a:lvl6pPr>
              <a:defRPr sz="4480"/>
            </a:lvl6pPr>
            <a:lvl7pPr>
              <a:defRPr sz="4480"/>
            </a:lvl7pPr>
            <a:lvl8pPr>
              <a:defRPr sz="4480"/>
            </a:lvl8pPr>
            <a:lvl9pPr>
              <a:defRPr sz="44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6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5797" y="2211653"/>
            <a:ext cx="10855196" cy="10916017"/>
          </a:xfrm>
        </p:spPr>
        <p:txBody>
          <a:bodyPr anchor="t"/>
          <a:lstStyle>
            <a:lvl1pPr marL="0" indent="0">
              <a:buNone/>
              <a:defRPr sz="7167"/>
            </a:lvl1pPr>
            <a:lvl2pPr marL="1024037" indent="0">
              <a:buNone/>
              <a:defRPr sz="6271"/>
            </a:lvl2pPr>
            <a:lvl3pPr marL="2048073" indent="0">
              <a:buNone/>
              <a:defRPr sz="5376"/>
            </a:lvl3pPr>
            <a:lvl4pPr marL="3072110" indent="0">
              <a:buNone/>
              <a:defRPr sz="4480"/>
            </a:lvl4pPr>
            <a:lvl5pPr marL="4096146" indent="0">
              <a:buNone/>
              <a:defRPr sz="4480"/>
            </a:lvl5pPr>
            <a:lvl6pPr marL="5120183" indent="0">
              <a:buNone/>
              <a:defRPr sz="4480"/>
            </a:lvl6pPr>
            <a:lvl7pPr marL="6144219" indent="0">
              <a:buNone/>
              <a:defRPr sz="4480"/>
            </a:lvl7pPr>
            <a:lvl8pPr marL="7168256" indent="0">
              <a:buNone/>
              <a:defRPr sz="4480"/>
            </a:lvl8pPr>
            <a:lvl9pPr marL="8192292" indent="0">
              <a:buNone/>
              <a:defRPr sz="44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89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4163" y="817816"/>
            <a:ext cx="18494038" cy="2969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4163" y="4089062"/>
            <a:ext cx="18494038" cy="9746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4162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36937-EAA9-45F5-BFDC-3AB1C666CB9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02783" y="14237050"/>
            <a:ext cx="7236798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43669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0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48073" rtl="0" eaLnBrk="1" latinLnBrk="0" hangingPunct="1">
        <a:lnSpc>
          <a:spcPct val="90000"/>
        </a:lnSpc>
        <a:spcBef>
          <a:spcPct val="0"/>
        </a:spcBef>
        <a:buNone/>
        <a:defRPr sz="98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2018" indent="-512018" algn="l" defTabSz="2048073" rtl="0" eaLnBrk="1" latinLnBrk="0" hangingPunct="1">
        <a:lnSpc>
          <a:spcPct val="90000"/>
        </a:lnSpc>
        <a:spcBef>
          <a:spcPts val="2240"/>
        </a:spcBef>
        <a:buFont typeface="Arial" panose="020B0604020202020204" pitchFamily="34" charset="0"/>
        <a:buChar char="•"/>
        <a:defRPr sz="6271" kern="1200">
          <a:solidFill>
            <a:schemeClr val="tx1"/>
          </a:solidFill>
          <a:latin typeface="+mn-lt"/>
          <a:ea typeface="+mn-ea"/>
          <a:cs typeface="+mn-cs"/>
        </a:defRPr>
      </a:lvl1pPr>
      <a:lvl2pPr marL="153605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2pPr>
      <a:lvl3pPr marL="256009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3pPr>
      <a:lvl4pPr marL="358412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60816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63220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65623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680274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70431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1pPr>
      <a:lvl2pPr marL="1024037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2pPr>
      <a:lvl3pPr marL="204807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3pPr>
      <a:lvl4pPr marL="307211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09614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12018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144219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16825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192292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6" Type="http://schemas.microsoft.com/office/2007/relationships/hdphoto" Target="../media/hdphoto1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5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68"/>
          <p:cNvSpPr txBox="1"/>
          <p:nvPr/>
        </p:nvSpPr>
        <p:spPr>
          <a:xfrm>
            <a:off x="17319096" y="11396166"/>
            <a:ext cx="287189" cy="400288"/>
          </a:xfrm>
          <a:custGeom>
            <a:avLst/>
            <a:gdLst>
              <a:gd name="connsiteX0" fmla="*/ 0 w 2137418"/>
              <a:gd name="connsiteY0" fmla="*/ 0 h 369332"/>
              <a:gd name="connsiteX1" fmla="*/ 2137418 w 2137418"/>
              <a:gd name="connsiteY1" fmla="*/ 0 h 369332"/>
              <a:gd name="connsiteX2" fmla="*/ 2137418 w 2137418"/>
              <a:gd name="connsiteY2" fmla="*/ 369332 h 369332"/>
              <a:gd name="connsiteX3" fmla="*/ 0 w 2137418"/>
              <a:gd name="connsiteY3" fmla="*/ 369332 h 369332"/>
              <a:gd name="connsiteX4" fmla="*/ 0 w 2137418"/>
              <a:gd name="connsiteY4" fmla="*/ 0 h 369332"/>
              <a:gd name="connsiteX0" fmla="*/ 0 w 2137418"/>
              <a:gd name="connsiteY0" fmla="*/ 0 h 431244"/>
              <a:gd name="connsiteX1" fmla="*/ 2137418 w 2137418"/>
              <a:gd name="connsiteY1" fmla="*/ 0 h 431244"/>
              <a:gd name="connsiteX2" fmla="*/ 299093 w 2137418"/>
              <a:gd name="connsiteY2" fmla="*/ 431244 h 431244"/>
              <a:gd name="connsiteX3" fmla="*/ 0 w 2137418"/>
              <a:gd name="connsiteY3" fmla="*/ 369332 h 431244"/>
              <a:gd name="connsiteX4" fmla="*/ 0 w 2137418"/>
              <a:gd name="connsiteY4" fmla="*/ 0 h 431244"/>
              <a:gd name="connsiteX0" fmla="*/ 0 w 313380"/>
              <a:gd name="connsiteY0" fmla="*/ 0 h 431244"/>
              <a:gd name="connsiteX1" fmla="*/ 313380 w 313380"/>
              <a:gd name="connsiteY1" fmla="*/ 85725 h 431244"/>
              <a:gd name="connsiteX2" fmla="*/ 299093 w 313380"/>
              <a:gd name="connsiteY2" fmla="*/ 431244 h 431244"/>
              <a:gd name="connsiteX3" fmla="*/ 0 w 313380"/>
              <a:gd name="connsiteY3" fmla="*/ 369332 h 431244"/>
              <a:gd name="connsiteX4" fmla="*/ 0 w 313380"/>
              <a:gd name="connsiteY4" fmla="*/ 0 h 431244"/>
              <a:gd name="connsiteX0" fmla="*/ 0 w 299093"/>
              <a:gd name="connsiteY0" fmla="*/ 0 h 431244"/>
              <a:gd name="connsiteX1" fmla="*/ 294330 w 299093"/>
              <a:gd name="connsiteY1" fmla="*/ 119062 h 431244"/>
              <a:gd name="connsiteX2" fmla="*/ 299093 w 299093"/>
              <a:gd name="connsiteY2" fmla="*/ 431244 h 431244"/>
              <a:gd name="connsiteX3" fmla="*/ 0 w 299093"/>
              <a:gd name="connsiteY3" fmla="*/ 369332 h 431244"/>
              <a:gd name="connsiteX4" fmla="*/ 0 w 299093"/>
              <a:gd name="connsiteY4" fmla="*/ 0 h 431244"/>
              <a:gd name="connsiteX0" fmla="*/ 0 w 318223"/>
              <a:gd name="connsiteY0" fmla="*/ 0 h 431244"/>
              <a:gd name="connsiteX1" fmla="*/ 318142 w 318223"/>
              <a:gd name="connsiteY1" fmla="*/ 123825 h 431244"/>
              <a:gd name="connsiteX2" fmla="*/ 299093 w 318223"/>
              <a:gd name="connsiteY2" fmla="*/ 431244 h 431244"/>
              <a:gd name="connsiteX3" fmla="*/ 0 w 318223"/>
              <a:gd name="connsiteY3" fmla="*/ 369332 h 431244"/>
              <a:gd name="connsiteX4" fmla="*/ 0 w 318223"/>
              <a:gd name="connsiteY4" fmla="*/ 0 h 431244"/>
              <a:gd name="connsiteX0" fmla="*/ 0 w 346718"/>
              <a:gd name="connsiteY0" fmla="*/ 0 h 431244"/>
              <a:gd name="connsiteX1" fmla="*/ 318142 w 346718"/>
              <a:gd name="connsiteY1" fmla="*/ 123825 h 431244"/>
              <a:gd name="connsiteX2" fmla="*/ 346718 w 346718"/>
              <a:gd name="connsiteY2" fmla="*/ 431244 h 431244"/>
              <a:gd name="connsiteX3" fmla="*/ 0 w 346718"/>
              <a:gd name="connsiteY3" fmla="*/ 369332 h 431244"/>
              <a:gd name="connsiteX4" fmla="*/ 0 w 346718"/>
              <a:gd name="connsiteY4" fmla="*/ 0 h 431244"/>
              <a:gd name="connsiteX0" fmla="*/ 0 w 346718"/>
              <a:gd name="connsiteY0" fmla="*/ 0 h 431244"/>
              <a:gd name="connsiteX1" fmla="*/ 318142 w 346718"/>
              <a:gd name="connsiteY1" fmla="*/ 123825 h 431244"/>
              <a:gd name="connsiteX2" fmla="*/ 346718 w 346718"/>
              <a:gd name="connsiteY2" fmla="*/ 431244 h 431244"/>
              <a:gd name="connsiteX3" fmla="*/ 19050 w 346718"/>
              <a:gd name="connsiteY3" fmla="*/ 359807 h 431244"/>
              <a:gd name="connsiteX4" fmla="*/ 0 w 346718"/>
              <a:gd name="connsiteY4" fmla="*/ 0 h 431244"/>
              <a:gd name="connsiteX0" fmla="*/ 42862 w 327668"/>
              <a:gd name="connsiteY0" fmla="*/ 0 h 416956"/>
              <a:gd name="connsiteX1" fmla="*/ 299092 w 327668"/>
              <a:gd name="connsiteY1" fmla="*/ 109537 h 416956"/>
              <a:gd name="connsiteX2" fmla="*/ 327668 w 327668"/>
              <a:gd name="connsiteY2" fmla="*/ 416956 h 416956"/>
              <a:gd name="connsiteX3" fmla="*/ 0 w 327668"/>
              <a:gd name="connsiteY3" fmla="*/ 345519 h 416956"/>
              <a:gd name="connsiteX4" fmla="*/ 42862 w 327668"/>
              <a:gd name="connsiteY4" fmla="*/ 0 h 416956"/>
              <a:gd name="connsiteX0" fmla="*/ 0 w 332431"/>
              <a:gd name="connsiteY0" fmla="*/ 0 h 445531"/>
              <a:gd name="connsiteX1" fmla="*/ 303855 w 332431"/>
              <a:gd name="connsiteY1" fmla="*/ 138112 h 445531"/>
              <a:gd name="connsiteX2" fmla="*/ 332431 w 332431"/>
              <a:gd name="connsiteY2" fmla="*/ 445531 h 445531"/>
              <a:gd name="connsiteX3" fmla="*/ 4763 w 332431"/>
              <a:gd name="connsiteY3" fmla="*/ 374094 h 445531"/>
              <a:gd name="connsiteX4" fmla="*/ 0 w 332431"/>
              <a:gd name="connsiteY4" fmla="*/ 0 h 445531"/>
              <a:gd name="connsiteX0" fmla="*/ 0 w 320525"/>
              <a:gd name="connsiteY0" fmla="*/ 0 h 445531"/>
              <a:gd name="connsiteX1" fmla="*/ 303855 w 320525"/>
              <a:gd name="connsiteY1" fmla="*/ 138112 h 445531"/>
              <a:gd name="connsiteX2" fmla="*/ 320525 w 320525"/>
              <a:gd name="connsiteY2" fmla="*/ 445531 h 445531"/>
              <a:gd name="connsiteX3" fmla="*/ 4763 w 320525"/>
              <a:gd name="connsiteY3" fmla="*/ 374094 h 445531"/>
              <a:gd name="connsiteX4" fmla="*/ 0 w 320525"/>
              <a:gd name="connsiteY4" fmla="*/ 0 h 445531"/>
              <a:gd name="connsiteX0" fmla="*/ 0 w 320981"/>
              <a:gd name="connsiteY0" fmla="*/ 0 h 445531"/>
              <a:gd name="connsiteX1" fmla="*/ 320523 w 320981"/>
              <a:gd name="connsiteY1" fmla="*/ 176212 h 445531"/>
              <a:gd name="connsiteX2" fmla="*/ 320525 w 320981"/>
              <a:gd name="connsiteY2" fmla="*/ 445531 h 445531"/>
              <a:gd name="connsiteX3" fmla="*/ 4763 w 320981"/>
              <a:gd name="connsiteY3" fmla="*/ 374094 h 445531"/>
              <a:gd name="connsiteX4" fmla="*/ 0 w 320981"/>
              <a:gd name="connsiteY4" fmla="*/ 0 h 445531"/>
              <a:gd name="connsiteX0" fmla="*/ 0 w 325497"/>
              <a:gd name="connsiteY0" fmla="*/ 0 h 445531"/>
              <a:gd name="connsiteX1" fmla="*/ 325286 w 325497"/>
              <a:gd name="connsiteY1" fmla="*/ 159543 h 445531"/>
              <a:gd name="connsiteX2" fmla="*/ 320525 w 325497"/>
              <a:gd name="connsiteY2" fmla="*/ 445531 h 445531"/>
              <a:gd name="connsiteX3" fmla="*/ 4763 w 325497"/>
              <a:gd name="connsiteY3" fmla="*/ 374094 h 445531"/>
              <a:gd name="connsiteX4" fmla="*/ 0 w 325497"/>
              <a:gd name="connsiteY4" fmla="*/ 0 h 445531"/>
              <a:gd name="connsiteX0" fmla="*/ 0 w 325497"/>
              <a:gd name="connsiteY0" fmla="*/ 0 h 445531"/>
              <a:gd name="connsiteX1" fmla="*/ 325286 w 325497"/>
              <a:gd name="connsiteY1" fmla="*/ 157161 h 445531"/>
              <a:gd name="connsiteX2" fmla="*/ 320525 w 325497"/>
              <a:gd name="connsiteY2" fmla="*/ 445531 h 445531"/>
              <a:gd name="connsiteX3" fmla="*/ 4763 w 325497"/>
              <a:gd name="connsiteY3" fmla="*/ 374094 h 445531"/>
              <a:gd name="connsiteX4" fmla="*/ 0 w 325497"/>
              <a:gd name="connsiteY4" fmla="*/ 0 h 445531"/>
              <a:gd name="connsiteX0" fmla="*/ 0 w 325497"/>
              <a:gd name="connsiteY0" fmla="*/ 0 h 450293"/>
              <a:gd name="connsiteX1" fmla="*/ 325286 w 325497"/>
              <a:gd name="connsiteY1" fmla="*/ 157161 h 450293"/>
              <a:gd name="connsiteX2" fmla="*/ 320525 w 325497"/>
              <a:gd name="connsiteY2" fmla="*/ 450293 h 450293"/>
              <a:gd name="connsiteX3" fmla="*/ 4763 w 325497"/>
              <a:gd name="connsiteY3" fmla="*/ 374094 h 450293"/>
              <a:gd name="connsiteX4" fmla="*/ 0 w 325497"/>
              <a:gd name="connsiteY4" fmla="*/ 0 h 450293"/>
              <a:gd name="connsiteX0" fmla="*/ 0 w 325497"/>
              <a:gd name="connsiteY0" fmla="*/ 0 h 452675"/>
              <a:gd name="connsiteX1" fmla="*/ 325286 w 325497"/>
              <a:gd name="connsiteY1" fmla="*/ 159543 h 452675"/>
              <a:gd name="connsiteX2" fmla="*/ 320525 w 325497"/>
              <a:gd name="connsiteY2" fmla="*/ 452675 h 452675"/>
              <a:gd name="connsiteX3" fmla="*/ 4763 w 325497"/>
              <a:gd name="connsiteY3" fmla="*/ 376476 h 452675"/>
              <a:gd name="connsiteX4" fmla="*/ 0 w 325497"/>
              <a:gd name="connsiteY4" fmla="*/ 0 h 452675"/>
              <a:gd name="connsiteX0" fmla="*/ 0 w 320525"/>
              <a:gd name="connsiteY0" fmla="*/ 0 h 452675"/>
              <a:gd name="connsiteX1" fmla="*/ 280043 w 320525"/>
              <a:gd name="connsiteY1" fmla="*/ 80962 h 452675"/>
              <a:gd name="connsiteX2" fmla="*/ 320525 w 320525"/>
              <a:gd name="connsiteY2" fmla="*/ 452675 h 452675"/>
              <a:gd name="connsiteX3" fmla="*/ 4763 w 320525"/>
              <a:gd name="connsiteY3" fmla="*/ 376476 h 452675"/>
              <a:gd name="connsiteX4" fmla="*/ 0 w 320525"/>
              <a:gd name="connsiteY4" fmla="*/ 0 h 452675"/>
              <a:gd name="connsiteX0" fmla="*/ 0 w 280133"/>
              <a:gd name="connsiteY0" fmla="*/ 0 h 376476"/>
              <a:gd name="connsiteX1" fmla="*/ 280043 w 280133"/>
              <a:gd name="connsiteY1" fmla="*/ 80962 h 376476"/>
              <a:gd name="connsiteX2" fmla="*/ 263375 w 280133"/>
              <a:gd name="connsiteY2" fmla="*/ 359806 h 376476"/>
              <a:gd name="connsiteX3" fmla="*/ 4763 w 280133"/>
              <a:gd name="connsiteY3" fmla="*/ 376476 h 376476"/>
              <a:gd name="connsiteX4" fmla="*/ 0 w 280133"/>
              <a:gd name="connsiteY4" fmla="*/ 0 h 376476"/>
              <a:gd name="connsiteX0" fmla="*/ 0 w 280145"/>
              <a:gd name="connsiteY0" fmla="*/ 0 h 376476"/>
              <a:gd name="connsiteX1" fmla="*/ 280043 w 280145"/>
              <a:gd name="connsiteY1" fmla="*/ 80962 h 376476"/>
              <a:gd name="connsiteX2" fmla="*/ 265757 w 280145"/>
              <a:gd name="connsiteY2" fmla="*/ 374093 h 376476"/>
              <a:gd name="connsiteX3" fmla="*/ 4763 w 280145"/>
              <a:gd name="connsiteY3" fmla="*/ 376476 h 376476"/>
              <a:gd name="connsiteX4" fmla="*/ 0 w 280145"/>
              <a:gd name="connsiteY4" fmla="*/ 0 h 376476"/>
              <a:gd name="connsiteX0" fmla="*/ 0 w 280145"/>
              <a:gd name="connsiteY0" fmla="*/ 0 h 376476"/>
              <a:gd name="connsiteX1" fmla="*/ 280043 w 280145"/>
              <a:gd name="connsiteY1" fmla="*/ 80962 h 376476"/>
              <a:gd name="connsiteX2" fmla="*/ 265757 w 280145"/>
              <a:gd name="connsiteY2" fmla="*/ 374093 h 376476"/>
              <a:gd name="connsiteX3" fmla="*/ 21432 w 280145"/>
              <a:gd name="connsiteY3" fmla="*/ 376476 h 376476"/>
              <a:gd name="connsiteX4" fmla="*/ 0 w 280145"/>
              <a:gd name="connsiteY4" fmla="*/ 0 h 376476"/>
              <a:gd name="connsiteX0" fmla="*/ 0 w 327770"/>
              <a:gd name="connsiteY0" fmla="*/ 0 h 371713"/>
              <a:gd name="connsiteX1" fmla="*/ 327668 w 327770"/>
              <a:gd name="connsiteY1" fmla="*/ 76199 h 371713"/>
              <a:gd name="connsiteX2" fmla="*/ 313382 w 327770"/>
              <a:gd name="connsiteY2" fmla="*/ 369330 h 371713"/>
              <a:gd name="connsiteX3" fmla="*/ 69057 w 327770"/>
              <a:gd name="connsiteY3" fmla="*/ 371713 h 371713"/>
              <a:gd name="connsiteX4" fmla="*/ 0 w 327770"/>
              <a:gd name="connsiteY4" fmla="*/ 0 h 371713"/>
              <a:gd name="connsiteX0" fmla="*/ 0 w 296813"/>
              <a:gd name="connsiteY0" fmla="*/ 0 h 366950"/>
              <a:gd name="connsiteX1" fmla="*/ 296711 w 296813"/>
              <a:gd name="connsiteY1" fmla="*/ 71436 h 366950"/>
              <a:gd name="connsiteX2" fmla="*/ 282425 w 296813"/>
              <a:gd name="connsiteY2" fmla="*/ 364567 h 366950"/>
              <a:gd name="connsiteX3" fmla="*/ 38100 w 296813"/>
              <a:gd name="connsiteY3" fmla="*/ 366950 h 366950"/>
              <a:gd name="connsiteX4" fmla="*/ 0 w 296813"/>
              <a:gd name="connsiteY4" fmla="*/ 0 h 366950"/>
              <a:gd name="connsiteX0" fmla="*/ 0 w 294446"/>
              <a:gd name="connsiteY0" fmla="*/ 0 h 366950"/>
              <a:gd name="connsiteX1" fmla="*/ 294329 w 294446"/>
              <a:gd name="connsiteY1" fmla="*/ 64292 h 366950"/>
              <a:gd name="connsiteX2" fmla="*/ 282425 w 294446"/>
              <a:gd name="connsiteY2" fmla="*/ 364567 h 366950"/>
              <a:gd name="connsiteX3" fmla="*/ 38100 w 294446"/>
              <a:gd name="connsiteY3" fmla="*/ 366950 h 366950"/>
              <a:gd name="connsiteX4" fmla="*/ 0 w 294446"/>
              <a:gd name="connsiteY4" fmla="*/ 0 h 366950"/>
              <a:gd name="connsiteX0" fmla="*/ 0 w 296828"/>
              <a:gd name="connsiteY0" fmla="*/ 0 h 381237"/>
              <a:gd name="connsiteX1" fmla="*/ 296711 w 296828"/>
              <a:gd name="connsiteY1" fmla="*/ 78579 h 381237"/>
              <a:gd name="connsiteX2" fmla="*/ 284807 w 296828"/>
              <a:gd name="connsiteY2" fmla="*/ 378854 h 381237"/>
              <a:gd name="connsiteX3" fmla="*/ 40482 w 296828"/>
              <a:gd name="connsiteY3" fmla="*/ 381237 h 381237"/>
              <a:gd name="connsiteX4" fmla="*/ 0 w 296828"/>
              <a:gd name="connsiteY4" fmla="*/ 0 h 381237"/>
              <a:gd name="connsiteX0" fmla="*/ 0 w 296828"/>
              <a:gd name="connsiteY0" fmla="*/ 0 h 383618"/>
              <a:gd name="connsiteX1" fmla="*/ 296711 w 296828"/>
              <a:gd name="connsiteY1" fmla="*/ 78579 h 383618"/>
              <a:gd name="connsiteX2" fmla="*/ 284807 w 296828"/>
              <a:gd name="connsiteY2" fmla="*/ 378854 h 383618"/>
              <a:gd name="connsiteX3" fmla="*/ 33339 w 296828"/>
              <a:gd name="connsiteY3" fmla="*/ 383618 h 383618"/>
              <a:gd name="connsiteX4" fmla="*/ 0 w 296828"/>
              <a:gd name="connsiteY4" fmla="*/ 0 h 383618"/>
              <a:gd name="connsiteX0" fmla="*/ 0 w 296828"/>
              <a:gd name="connsiteY0" fmla="*/ 0 h 383618"/>
              <a:gd name="connsiteX1" fmla="*/ 296711 w 296828"/>
              <a:gd name="connsiteY1" fmla="*/ 66673 h 383618"/>
              <a:gd name="connsiteX2" fmla="*/ 284807 w 296828"/>
              <a:gd name="connsiteY2" fmla="*/ 378854 h 383618"/>
              <a:gd name="connsiteX3" fmla="*/ 33339 w 296828"/>
              <a:gd name="connsiteY3" fmla="*/ 383618 h 383618"/>
              <a:gd name="connsiteX4" fmla="*/ 0 w 296828"/>
              <a:gd name="connsiteY4" fmla="*/ 0 h 383618"/>
              <a:gd name="connsiteX0" fmla="*/ 0 w 296828"/>
              <a:gd name="connsiteY0" fmla="*/ 0 h 393143"/>
              <a:gd name="connsiteX1" fmla="*/ 296711 w 296828"/>
              <a:gd name="connsiteY1" fmla="*/ 76198 h 393143"/>
              <a:gd name="connsiteX2" fmla="*/ 284807 w 296828"/>
              <a:gd name="connsiteY2" fmla="*/ 388379 h 393143"/>
              <a:gd name="connsiteX3" fmla="*/ 33339 w 296828"/>
              <a:gd name="connsiteY3" fmla="*/ 393143 h 393143"/>
              <a:gd name="connsiteX4" fmla="*/ 0 w 296828"/>
              <a:gd name="connsiteY4" fmla="*/ 0 h 393143"/>
              <a:gd name="connsiteX0" fmla="*/ 0 w 296828"/>
              <a:gd name="connsiteY0" fmla="*/ 83345 h 476488"/>
              <a:gd name="connsiteX1" fmla="*/ 296711 w 296828"/>
              <a:gd name="connsiteY1" fmla="*/ 0 h 476488"/>
              <a:gd name="connsiteX2" fmla="*/ 284807 w 296828"/>
              <a:gd name="connsiteY2" fmla="*/ 471724 h 476488"/>
              <a:gd name="connsiteX3" fmla="*/ 33339 w 296828"/>
              <a:gd name="connsiteY3" fmla="*/ 476488 h 476488"/>
              <a:gd name="connsiteX4" fmla="*/ 0 w 296828"/>
              <a:gd name="connsiteY4" fmla="*/ 83345 h 476488"/>
              <a:gd name="connsiteX0" fmla="*/ 0 w 297169"/>
              <a:gd name="connsiteY0" fmla="*/ 83345 h 476488"/>
              <a:gd name="connsiteX1" fmla="*/ 296711 w 297169"/>
              <a:gd name="connsiteY1" fmla="*/ 0 h 476488"/>
              <a:gd name="connsiteX2" fmla="*/ 296713 w 297169"/>
              <a:gd name="connsiteY2" fmla="*/ 369331 h 476488"/>
              <a:gd name="connsiteX3" fmla="*/ 33339 w 297169"/>
              <a:gd name="connsiteY3" fmla="*/ 476488 h 476488"/>
              <a:gd name="connsiteX4" fmla="*/ 0 w 297169"/>
              <a:gd name="connsiteY4" fmla="*/ 83345 h 476488"/>
              <a:gd name="connsiteX0" fmla="*/ 0 w 299095"/>
              <a:gd name="connsiteY0" fmla="*/ 83345 h 476488"/>
              <a:gd name="connsiteX1" fmla="*/ 296711 w 299095"/>
              <a:gd name="connsiteY1" fmla="*/ 0 h 476488"/>
              <a:gd name="connsiteX2" fmla="*/ 299095 w 299095"/>
              <a:gd name="connsiteY2" fmla="*/ 381237 h 476488"/>
              <a:gd name="connsiteX3" fmla="*/ 33339 w 299095"/>
              <a:gd name="connsiteY3" fmla="*/ 476488 h 476488"/>
              <a:gd name="connsiteX4" fmla="*/ 0 w 299095"/>
              <a:gd name="connsiteY4" fmla="*/ 83345 h 476488"/>
              <a:gd name="connsiteX0" fmla="*/ 0 w 287189"/>
              <a:gd name="connsiteY0" fmla="*/ 50008 h 476488"/>
              <a:gd name="connsiteX1" fmla="*/ 284805 w 287189"/>
              <a:gd name="connsiteY1" fmla="*/ 0 h 476488"/>
              <a:gd name="connsiteX2" fmla="*/ 287189 w 287189"/>
              <a:gd name="connsiteY2" fmla="*/ 381237 h 476488"/>
              <a:gd name="connsiteX3" fmla="*/ 21433 w 287189"/>
              <a:gd name="connsiteY3" fmla="*/ 476488 h 476488"/>
              <a:gd name="connsiteX4" fmla="*/ 0 w 287189"/>
              <a:gd name="connsiteY4" fmla="*/ 50008 h 476488"/>
              <a:gd name="connsiteX0" fmla="*/ 0 w 287189"/>
              <a:gd name="connsiteY0" fmla="*/ 50008 h 400288"/>
              <a:gd name="connsiteX1" fmla="*/ 284805 w 287189"/>
              <a:gd name="connsiteY1" fmla="*/ 0 h 400288"/>
              <a:gd name="connsiteX2" fmla="*/ 287189 w 287189"/>
              <a:gd name="connsiteY2" fmla="*/ 381237 h 400288"/>
              <a:gd name="connsiteX3" fmla="*/ 4764 w 287189"/>
              <a:gd name="connsiteY3" fmla="*/ 400288 h 400288"/>
              <a:gd name="connsiteX4" fmla="*/ 0 w 287189"/>
              <a:gd name="connsiteY4" fmla="*/ 50008 h 400288"/>
              <a:gd name="connsiteX0" fmla="*/ 0 w 287189"/>
              <a:gd name="connsiteY0" fmla="*/ 50008 h 402670"/>
              <a:gd name="connsiteX1" fmla="*/ 284805 w 287189"/>
              <a:gd name="connsiteY1" fmla="*/ 0 h 402670"/>
              <a:gd name="connsiteX2" fmla="*/ 287189 w 287189"/>
              <a:gd name="connsiteY2" fmla="*/ 381237 h 402670"/>
              <a:gd name="connsiteX3" fmla="*/ 28576 w 287189"/>
              <a:gd name="connsiteY3" fmla="*/ 402670 h 402670"/>
              <a:gd name="connsiteX4" fmla="*/ 0 w 287189"/>
              <a:gd name="connsiteY4" fmla="*/ 50008 h 402670"/>
              <a:gd name="connsiteX0" fmla="*/ 0 w 287189"/>
              <a:gd name="connsiteY0" fmla="*/ 50008 h 400288"/>
              <a:gd name="connsiteX1" fmla="*/ 284805 w 287189"/>
              <a:gd name="connsiteY1" fmla="*/ 0 h 400288"/>
              <a:gd name="connsiteX2" fmla="*/ 287189 w 287189"/>
              <a:gd name="connsiteY2" fmla="*/ 381237 h 400288"/>
              <a:gd name="connsiteX3" fmla="*/ 19051 w 287189"/>
              <a:gd name="connsiteY3" fmla="*/ 400288 h 400288"/>
              <a:gd name="connsiteX4" fmla="*/ 0 w 287189"/>
              <a:gd name="connsiteY4" fmla="*/ 50008 h 400288"/>
              <a:gd name="connsiteX0" fmla="*/ 0 w 287189"/>
              <a:gd name="connsiteY0" fmla="*/ 50008 h 400288"/>
              <a:gd name="connsiteX1" fmla="*/ 284805 w 287189"/>
              <a:gd name="connsiteY1" fmla="*/ 0 h 400288"/>
              <a:gd name="connsiteX2" fmla="*/ 287189 w 287189"/>
              <a:gd name="connsiteY2" fmla="*/ 393143 h 400288"/>
              <a:gd name="connsiteX3" fmla="*/ 19051 w 287189"/>
              <a:gd name="connsiteY3" fmla="*/ 400288 h 400288"/>
              <a:gd name="connsiteX4" fmla="*/ 0 w 287189"/>
              <a:gd name="connsiteY4" fmla="*/ 50008 h 400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7189" h="400288">
                <a:moveTo>
                  <a:pt x="0" y="50008"/>
                </a:moveTo>
                <a:lnTo>
                  <a:pt x="284805" y="0"/>
                </a:lnTo>
                <a:cubicBezTo>
                  <a:pt x="286393" y="104061"/>
                  <a:pt x="285601" y="289082"/>
                  <a:pt x="287189" y="393143"/>
                </a:cubicBezTo>
                <a:lnTo>
                  <a:pt x="19051" y="400288"/>
                </a:lnTo>
                <a:cubicBezTo>
                  <a:pt x="17463" y="275590"/>
                  <a:pt x="1588" y="174706"/>
                  <a:pt x="0" y="50008"/>
                </a:cubicBezTo>
                <a:close/>
              </a:path>
            </a:pathLst>
          </a:cu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7269412" y="11033806"/>
            <a:ext cx="387658" cy="474108"/>
          </a:xfrm>
          <a:custGeom>
            <a:avLst/>
            <a:gdLst>
              <a:gd name="connsiteX0" fmla="*/ 0 w 2137418"/>
              <a:gd name="connsiteY0" fmla="*/ 0 h 369332"/>
              <a:gd name="connsiteX1" fmla="*/ 2137418 w 2137418"/>
              <a:gd name="connsiteY1" fmla="*/ 0 h 369332"/>
              <a:gd name="connsiteX2" fmla="*/ 2137418 w 2137418"/>
              <a:gd name="connsiteY2" fmla="*/ 369332 h 369332"/>
              <a:gd name="connsiteX3" fmla="*/ 0 w 2137418"/>
              <a:gd name="connsiteY3" fmla="*/ 369332 h 369332"/>
              <a:gd name="connsiteX4" fmla="*/ 0 w 2137418"/>
              <a:gd name="connsiteY4" fmla="*/ 0 h 369332"/>
              <a:gd name="connsiteX0" fmla="*/ 0 w 2137418"/>
              <a:gd name="connsiteY0" fmla="*/ 0 h 431244"/>
              <a:gd name="connsiteX1" fmla="*/ 2137418 w 2137418"/>
              <a:gd name="connsiteY1" fmla="*/ 0 h 431244"/>
              <a:gd name="connsiteX2" fmla="*/ 299093 w 2137418"/>
              <a:gd name="connsiteY2" fmla="*/ 431244 h 431244"/>
              <a:gd name="connsiteX3" fmla="*/ 0 w 2137418"/>
              <a:gd name="connsiteY3" fmla="*/ 369332 h 431244"/>
              <a:gd name="connsiteX4" fmla="*/ 0 w 2137418"/>
              <a:gd name="connsiteY4" fmla="*/ 0 h 431244"/>
              <a:gd name="connsiteX0" fmla="*/ 0 w 313380"/>
              <a:gd name="connsiteY0" fmla="*/ 0 h 431244"/>
              <a:gd name="connsiteX1" fmla="*/ 313380 w 313380"/>
              <a:gd name="connsiteY1" fmla="*/ 85725 h 431244"/>
              <a:gd name="connsiteX2" fmla="*/ 299093 w 313380"/>
              <a:gd name="connsiteY2" fmla="*/ 431244 h 431244"/>
              <a:gd name="connsiteX3" fmla="*/ 0 w 313380"/>
              <a:gd name="connsiteY3" fmla="*/ 369332 h 431244"/>
              <a:gd name="connsiteX4" fmla="*/ 0 w 313380"/>
              <a:gd name="connsiteY4" fmla="*/ 0 h 431244"/>
              <a:gd name="connsiteX0" fmla="*/ 0 w 299093"/>
              <a:gd name="connsiteY0" fmla="*/ 0 h 431244"/>
              <a:gd name="connsiteX1" fmla="*/ 294330 w 299093"/>
              <a:gd name="connsiteY1" fmla="*/ 119062 h 431244"/>
              <a:gd name="connsiteX2" fmla="*/ 299093 w 299093"/>
              <a:gd name="connsiteY2" fmla="*/ 431244 h 431244"/>
              <a:gd name="connsiteX3" fmla="*/ 0 w 299093"/>
              <a:gd name="connsiteY3" fmla="*/ 369332 h 431244"/>
              <a:gd name="connsiteX4" fmla="*/ 0 w 299093"/>
              <a:gd name="connsiteY4" fmla="*/ 0 h 431244"/>
              <a:gd name="connsiteX0" fmla="*/ 0 w 318223"/>
              <a:gd name="connsiteY0" fmla="*/ 0 h 431244"/>
              <a:gd name="connsiteX1" fmla="*/ 318142 w 318223"/>
              <a:gd name="connsiteY1" fmla="*/ 123825 h 431244"/>
              <a:gd name="connsiteX2" fmla="*/ 299093 w 318223"/>
              <a:gd name="connsiteY2" fmla="*/ 431244 h 431244"/>
              <a:gd name="connsiteX3" fmla="*/ 0 w 318223"/>
              <a:gd name="connsiteY3" fmla="*/ 369332 h 431244"/>
              <a:gd name="connsiteX4" fmla="*/ 0 w 318223"/>
              <a:gd name="connsiteY4" fmla="*/ 0 h 431244"/>
              <a:gd name="connsiteX0" fmla="*/ 0 w 346718"/>
              <a:gd name="connsiteY0" fmla="*/ 0 h 431244"/>
              <a:gd name="connsiteX1" fmla="*/ 318142 w 346718"/>
              <a:gd name="connsiteY1" fmla="*/ 123825 h 431244"/>
              <a:gd name="connsiteX2" fmla="*/ 346718 w 346718"/>
              <a:gd name="connsiteY2" fmla="*/ 431244 h 431244"/>
              <a:gd name="connsiteX3" fmla="*/ 0 w 346718"/>
              <a:gd name="connsiteY3" fmla="*/ 369332 h 431244"/>
              <a:gd name="connsiteX4" fmla="*/ 0 w 346718"/>
              <a:gd name="connsiteY4" fmla="*/ 0 h 431244"/>
              <a:gd name="connsiteX0" fmla="*/ 0 w 346718"/>
              <a:gd name="connsiteY0" fmla="*/ 0 h 431244"/>
              <a:gd name="connsiteX1" fmla="*/ 318142 w 346718"/>
              <a:gd name="connsiteY1" fmla="*/ 123825 h 431244"/>
              <a:gd name="connsiteX2" fmla="*/ 346718 w 346718"/>
              <a:gd name="connsiteY2" fmla="*/ 431244 h 431244"/>
              <a:gd name="connsiteX3" fmla="*/ 19050 w 346718"/>
              <a:gd name="connsiteY3" fmla="*/ 359807 h 431244"/>
              <a:gd name="connsiteX4" fmla="*/ 0 w 346718"/>
              <a:gd name="connsiteY4" fmla="*/ 0 h 431244"/>
              <a:gd name="connsiteX0" fmla="*/ 42862 w 327668"/>
              <a:gd name="connsiteY0" fmla="*/ 0 h 416956"/>
              <a:gd name="connsiteX1" fmla="*/ 299092 w 327668"/>
              <a:gd name="connsiteY1" fmla="*/ 109537 h 416956"/>
              <a:gd name="connsiteX2" fmla="*/ 327668 w 327668"/>
              <a:gd name="connsiteY2" fmla="*/ 416956 h 416956"/>
              <a:gd name="connsiteX3" fmla="*/ 0 w 327668"/>
              <a:gd name="connsiteY3" fmla="*/ 345519 h 416956"/>
              <a:gd name="connsiteX4" fmla="*/ 42862 w 327668"/>
              <a:gd name="connsiteY4" fmla="*/ 0 h 416956"/>
              <a:gd name="connsiteX0" fmla="*/ 0 w 332431"/>
              <a:gd name="connsiteY0" fmla="*/ 0 h 445531"/>
              <a:gd name="connsiteX1" fmla="*/ 303855 w 332431"/>
              <a:gd name="connsiteY1" fmla="*/ 138112 h 445531"/>
              <a:gd name="connsiteX2" fmla="*/ 332431 w 332431"/>
              <a:gd name="connsiteY2" fmla="*/ 445531 h 445531"/>
              <a:gd name="connsiteX3" fmla="*/ 4763 w 332431"/>
              <a:gd name="connsiteY3" fmla="*/ 374094 h 445531"/>
              <a:gd name="connsiteX4" fmla="*/ 0 w 332431"/>
              <a:gd name="connsiteY4" fmla="*/ 0 h 445531"/>
              <a:gd name="connsiteX0" fmla="*/ 0 w 320525"/>
              <a:gd name="connsiteY0" fmla="*/ 0 h 445531"/>
              <a:gd name="connsiteX1" fmla="*/ 303855 w 320525"/>
              <a:gd name="connsiteY1" fmla="*/ 138112 h 445531"/>
              <a:gd name="connsiteX2" fmla="*/ 320525 w 320525"/>
              <a:gd name="connsiteY2" fmla="*/ 445531 h 445531"/>
              <a:gd name="connsiteX3" fmla="*/ 4763 w 320525"/>
              <a:gd name="connsiteY3" fmla="*/ 374094 h 445531"/>
              <a:gd name="connsiteX4" fmla="*/ 0 w 320525"/>
              <a:gd name="connsiteY4" fmla="*/ 0 h 445531"/>
              <a:gd name="connsiteX0" fmla="*/ 0 w 320981"/>
              <a:gd name="connsiteY0" fmla="*/ 0 h 445531"/>
              <a:gd name="connsiteX1" fmla="*/ 320523 w 320981"/>
              <a:gd name="connsiteY1" fmla="*/ 176212 h 445531"/>
              <a:gd name="connsiteX2" fmla="*/ 320525 w 320981"/>
              <a:gd name="connsiteY2" fmla="*/ 445531 h 445531"/>
              <a:gd name="connsiteX3" fmla="*/ 4763 w 320981"/>
              <a:gd name="connsiteY3" fmla="*/ 374094 h 445531"/>
              <a:gd name="connsiteX4" fmla="*/ 0 w 320981"/>
              <a:gd name="connsiteY4" fmla="*/ 0 h 445531"/>
              <a:gd name="connsiteX0" fmla="*/ 0 w 325497"/>
              <a:gd name="connsiteY0" fmla="*/ 0 h 445531"/>
              <a:gd name="connsiteX1" fmla="*/ 325286 w 325497"/>
              <a:gd name="connsiteY1" fmla="*/ 159543 h 445531"/>
              <a:gd name="connsiteX2" fmla="*/ 320525 w 325497"/>
              <a:gd name="connsiteY2" fmla="*/ 445531 h 445531"/>
              <a:gd name="connsiteX3" fmla="*/ 4763 w 325497"/>
              <a:gd name="connsiteY3" fmla="*/ 374094 h 445531"/>
              <a:gd name="connsiteX4" fmla="*/ 0 w 325497"/>
              <a:gd name="connsiteY4" fmla="*/ 0 h 445531"/>
              <a:gd name="connsiteX0" fmla="*/ 0 w 325497"/>
              <a:gd name="connsiteY0" fmla="*/ 0 h 445531"/>
              <a:gd name="connsiteX1" fmla="*/ 325286 w 325497"/>
              <a:gd name="connsiteY1" fmla="*/ 157161 h 445531"/>
              <a:gd name="connsiteX2" fmla="*/ 320525 w 325497"/>
              <a:gd name="connsiteY2" fmla="*/ 445531 h 445531"/>
              <a:gd name="connsiteX3" fmla="*/ 4763 w 325497"/>
              <a:gd name="connsiteY3" fmla="*/ 374094 h 445531"/>
              <a:gd name="connsiteX4" fmla="*/ 0 w 325497"/>
              <a:gd name="connsiteY4" fmla="*/ 0 h 445531"/>
              <a:gd name="connsiteX0" fmla="*/ 0 w 325497"/>
              <a:gd name="connsiteY0" fmla="*/ 0 h 450293"/>
              <a:gd name="connsiteX1" fmla="*/ 325286 w 325497"/>
              <a:gd name="connsiteY1" fmla="*/ 157161 h 450293"/>
              <a:gd name="connsiteX2" fmla="*/ 320525 w 325497"/>
              <a:gd name="connsiteY2" fmla="*/ 450293 h 450293"/>
              <a:gd name="connsiteX3" fmla="*/ 4763 w 325497"/>
              <a:gd name="connsiteY3" fmla="*/ 374094 h 450293"/>
              <a:gd name="connsiteX4" fmla="*/ 0 w 325497"/>
              <a:gd name="connsiteY4" fmla="*/ 0 h 450293"/>
              <a:gd name="connsiteX0" fmla="*/ 0 w 325497"/>
              <a:gd name="connsiteY0" fmla="*/ 0 h 452675"/>
              <a:gd name="connsiteX1" fmla="*/ 325286 w 325497"/>
              <a:gd name="connsiteY1" fmla="*/ 159543 h 452675"/>
              <a:gd name="connsiteX2" fmla="*/ 320525 w 325497"/>
              <a:gd name="connsiteY2" fmla="*/ 452675 h 452675"/>
              <a:gd name="connsiteX3" fmla="*/ 4763 w 325497"/>
              <a:gd name="connsiteY3" fmla="*/ 376476 h 452675"/>
              <a:gd name="connsiteX4" fmla="*/ 0 w 325497"/>
              <a:gd name="connsiteY4" fmla="*/ 0 h 452675"/>
              <a:gd name="connsiteX0" fmla="*/ 0 w 365805"/>
              <a:gd name="connsiteY0" fmla="*/ 38101 h 490776"/>
              <a:gd name="connsiteX1" fmla="*/ 365767 w 365805"/>
              <a:gd name="connsiteY1" fmla="*/ 0 h 490776"/>
              <a:gd name="connsiteX2" fmla="*/ 320525 w 365805"/>
              <a:gd name="connsiteY2" fmla="*/ 490776 h 490776"/>
              <a:gd name="connsiteX3" fmla="*/ 4763 w 365805"/>
              <a:gd name="connsiteY3" fmla="*/ 414577 h 490776"/>
              <a:gd name="connsiteX4" fmla="*/ 0 w 365805"/>
              <a:gd name="connsiteY4" fmla="*/ 38101 h 490776"/>
              <a:gd name="connsiteX0" fmla="*/ 0 w 368150"/>
              <a:gd name="connsiteY0" fmla="*/ 38101 h 414577"/>
              <a:gd name="connsiteX1" fmla="*/ 365767 w 368150"/>
              <a:gd name="connsiteY1" fmla="*/ 0 h 414577"/>
              <a:gd name="connsiteX2" fmla="*/ 368150 w 368150"/>
              <a:gd name="connsiteY2" fmla="*/ 343139 h 414577"/>
              <a:gd name="connsiteX3" fmla="*/ 4763 w 368150"/>
              <a:gd name="connsiteY3" fmla="*/ 414577 h 414577"/>
              <a:gd name="connsiteX4" fmla="*/ 0 w 368150"/>
              <a:gd name="connsiteY4" fmla="*/ 38101 h 414577"/>
              <a:gd name="connsiteX0" fmla="*/ 0 w 368150"/>
              <a:gd name="connsiteY0" fmla="*/ 38101 h 414577"/>
              <a:gd name="connsiteX1" fmla="*/ 365767 w 368150"/>
              <a:gd name="connsiteY1" fmla="*/ 0 h 414577"/>
              <a:gd name="connsiteX2" fmla="*/ 368150 w 368150"/>
              <a:gd name="connsiteY2" fmla="*/ 359807 h 414577"/>
              <a:gd name="connsiteX3" fmla="*/ 4763 w 368150"/>
              <a:gd name="connsiteY3" fmla="*/ 414577 h 414577"/>
              <a:gd name="connsiteX4" fmla="*/ 0 w 368150"/>
              <a:gd name="connsiteY4" fmla="*/ 38101 h 414577"/>
              <a:gd name="connsiteX0" fmla="*/ 21504 w 389654"/>
              <a:gd name="connsiteY0" fmla="*/ 38101 h 443152"/>
              <a:gd name="connsiteX1" fmla="*/ 387271 w 389654"/>
              <a:gd name="connsiteY1" fmla="*/ 0 h 443152"/>
              <a:gd name="connsiteX2" fmla="*/ 389654 w 389654"/>
              <a:gd name="connsiteY2" fmla="*/ 359807 h 443152"/>
              <a:gd name="connsiteX3" fmla="*/ 73 w 389654"/>
              <a:gd name="connsiteY3" fmla="*/ 443152 h 443152"/>
              <a:gd name="connsiteX4" fmla="*/ 21504 w 389654"/>
              <a:gd name="connsiteY4" fmla="*/ 38101 h 443152"/>
              <a:gd name="connsiteX0" fmla="*/ 0 w 391963"/>
              <a:gd name="connsiteY0" fmla="*/ 145258 h 443152"/>
              <a:gd name="connsiteX1" fmla="*/ 389580 w 391963"/>
              <a:gd name="connsiteY1" fmla="*/ 0 h 443152"/>
              <a:gd name="connsiteX2" fmla="*/ 391963 w 391963"/>
              <a:gd name="connsiteY2" fmla="*/ 359807 h 443152"/>
              <a:gd name="connsiteX3" fmla="*/ 2382 w 391963"/>
              <a:gd name="connsiteY3" fmla="*/ 443152 h 443152"/>
              <a:gd name="connsiteX4" fmla="*/ 0 w 391963"/>
              <a:gd name="connsiteY4" fmla="*/ 145258 h 443152"/>
              <a:gd name="connsiteX0" fmla="*/ 4974 w 389793"/>
              <a:gd name="connsiteY0" fmla="*/ 142876 h 443152"/>
              <a:gd name="connsiteX1" fmla="*/ 387410 w 389793"/>
              <a:gd name="connsiteY1" fmla="*/ 0 h 443152"/>
              <a:gd name="connsiteX2" fmla="*/ 389793 w 389793"/>
              <a:gd name="connsiteY2" fmla="*/ 359807 h 443152"/>
              <a:gd name="connsiteX3" fmla="*/ 212 w 389793"/>
              <a:gd name="connsiteY3" fmla="*/ 443152 h 443152"/>
              <a:gd name="connsiteX4" fmla="*/ 4974 w 389793"/>
              <a:gd name="connsiteY4" fmla="*/ 142876 h 443152"/>
              <a:gd name="connsiteX0" fmla="*/ 4974 w 389793"/>
              <a:gd name="connsiteY0" fmla="*/ 157164 h 443152"/>
              <a:gd name="connsiteX1" fmla="*/ 387410 w 389793"/>
              <a:gd name="connsiteY1" fmla="*/ 0 h 443152"/>
              <a:gd name="connsiteX2" fmla="*/ 389793 w 389793"/>
              <a:gd name="connsiteY2" fmla="*/ 359807 h 443152"/>
              <a:gd name="connsiteX3" fmla="*/ 212 w 389793"/>
              <a:gd name="connsiteY3" fmla="*/ 443152 h 443152"/>
              <a:gd name="connsiteX4" fmla="*/ 4974 w 389793"/>
              <a:gd name="connsiteY4" fmla="*/ 157164 h 443152"/>
              <a:gd name="connsiteX0" fmla="*/ 457 w 390039"/>
              <a:gd name="connsiteY0" fmla="*/ 150020 h 443152"/>
              <a:gd name="connsiteX1" fmla="*/ 387656 w 390039"/>
              <a:gd name="connsiteY1" fmla="*/ 0 h 443152"/>
              <a:gd name="connsiteX2" fmla="*/ 390039 w 390039"/>
              <a:gd name="connsiteY2" fmla="*/ 359807 h 443152"/>
              <a:gd name="connsiteX3" fmla="*/ 458 w 390039"/>
              <a:gd name="connsiteY3" fmla="*/ 443152 h 443152"/>
              <a:gd name="connsiteX4" fmla="*/ 457 w 390039"/>
              <a:gd name="connsiteY4" fmla="*/ 150020 h 443152"/>
              <a:gd name="connsiteX0" fmla="*/ 457 w 390039"/>
              <a:gd name="connsiteY0" fmla="*/ 150020 h 443152"/>
              <a:gd name="connsiteX1" fmla="*/ 387656 w 390039"/>
              <a:gd name="connsiteY1" fmla="*/ 0 h 443152"/>
              <a:gd name="connsiteX2" fmla="*/ 390039 w 390039"/>
              <a:gd name="connsiteY2" fmla="*/ 352663 h 443152"/>
              <a:gd name="connsiteX3" fmla="*/ 458 w 390039"/>
              <a:gd name="connsiteY3" fmla="*/ 443152 h 443152"/>
              <a:gd name="connsiteX4" fmla="*/ 457 w 390039"/>
              <a:gd name="connsiteY4" fmla="*/ 150020 h 443152"/>
              <a:gd name="connsiteX0" fmla="*/ 457 w 388114"/>
              <a:gd name="connsiteY0" fmla="*/ 150020 h 443152"/>
              <a:gd name="connsiteX1" fmla="*/ 387656 w 388114"/>
              <a:gd name="connsiteY1" fmla="*/ 0 h 443152"/>
              <a:gd name="connsiteX2" fmla="*/ 387658 w 388114"/>
              <a:gd name="connsiteY2" fmla="*/ 345520 h 443152"/>
              <a:gd name="connsiteX3" fmla="*/ 458 w 388114"/>
              <a:gd name="connsiteY3" fmla="*/ 443152 h 443152"/>
              <a:gd name="connsiteX4" fmla="*/ 457 w 388114"/>
              <a:gd name="connsiteY4" fmla="*/ 150020 h 443152"/>
              <a:gd name="connsiteX0" fmla="*/ 457 w 388114"/>
              <a:gd name="connsiteY0" fmla="*/ 150020 h 443152"/>
              <a:gd name="connsiteX1" fmla="*/ 387656 w 388114"/>
              <a:gd name="connsiteY1" fmla="*/ 0 h 443152"/>
              <a:gd name="connsiteX2" fmla="*/ 387658 w 388114"/>
              <a:gd name="connsiteY2" fmla="*/ 347901 h 443152"/>
              <a:gd name="connsiteX3" fmla="*/ 458 w 388114"/>
              <a:gd name="connsiteY3" fmla="*/ 443152 h 443152"/>
              <a:gd name="connsiteX4" fmla="*/ 457 w 388114"/>
              <a:gd name="connsiteY4" fmla="*/ 150020 h 443152"/>
              <a:gd name="connsiteX0" fmla="*/ 457 w 388114"/>
              <a:gd name="connsiteY0" fmla="*/ 150020 h 443152"/>
              <a:gd name="connsiteX1" fmla="*/ 387656 w 388114"/>
              <a:gd name="connsiteY1" fmla="*/ 0 h 443152"/>
              <a:gd name="connsiteX2" fmla="*/ 387658 w 388114"/>
              <a:gd name="connsiteY2" fmla="*/ 352663 h 443152"/>
              <a:gd name="connsiteX3" fmla="*/ 458 w 388114"/>
              <a:gd name="connsiteY3" fmla="*/ 443152 h 443152"/>
              <a:gd name="connsiteX4" fmla="*/ 457 w 388114"/>
              <a:gd name="connsiteY4" fmla="*/ 150020 h 443152"/>
              <a:gd name="connsiteX0" fmla="*/ 457 w 387658"/>
              <a:gd name="connsiteY0" fmla="*/ 176214 h 469346"/>
              <a:gd name="connsiteX1" fmla="*/ 382894 w 387658"/>
              <a:gd name="connsiteY1" fmla="*/ 0 h 469346"/>
              <a:gd name="connsiteX2" fmla="*/ 387658 w 387658"/>
              <a:gd name="connsiteY2" fmla="*/ 378857 h 469346"/>
              <a:gd name="connsiteX3" fmla="*/ 458 w 387658"/>
              <a:gd name="connsiteY3" fmla="*/ 469346 h 469346"/>
              <a:gd name="connsiteX4" fmla="*/ 457 w 387658"/>
              <a:gd name="connsiteY4" fmla="*/ 176214 h 469346"/>
              <a:gd name="connsiteX0" fmla="*/ 457 w 387658"/>
              <a:gd name="connsiteY0" fmla="*/ 176214 h 471727"/>
              <a:gd name="connsiteX1" fmla="*/ 382894 w 387658"/>
              <a:gd name="connsiteY1" fmla="*/ 0 h 471727"/>
              <a:gd name="connsiteX2" fmla="*/ 387658 w 387658"/>
              <a:gd name="connsiteY2" fmla="*/ 378857 h 471727"/>
              <a:gd name="connsiteX3" fmla="*/ 458 w 387658"/>
              <a:gd name="connsiteY3" fmla="*/ 471727 h 471727"/>
              <a:gd name="connsiteX4" fmla="*/ 457 w 387658"/>
              <a:gd name="connsiteY4" fmla="*/ 176214 h 471727"/>
              <a:gd name="connsiteX0" fmla="*/ 457 w 387658"/>
              <a:gd name="connsiteY0" fmla="*/ 176214 h 471727"/>
              <a:gd name="connsiteX1" fmla="*/ 382894 w 387658"/>
              <a:gd name="connsiteY1" fmla="*/ 0 h 471727"/>
              <a:gd name="connsiteX2" fmla="*/ 387658 w 387658"/>
              <a:gd name="connsiteY2" fmla="*/ 378857 h 471727"/>
              <a:gd name="connsiteX3" fmla="*/ 458 w 387658"/>
              <a:gd name="connsiteY3" fmla="*/ 471727 h 471727"/>
              <a:gd name="connsiteX4" fmla="*/ 457 w 387658"/>
              <a:gd name="connsiteY4" fmla="*/ 176214 h 471727"/>
              <a:gd name="connsiteX0" fmla="*/ 457 w 387658"/>
              <a:gd name="connsiteY0" fmla="*/ 176214 h 471727"/>
              <a:gd name="connsiteX1" fmla="*/ 382894 w 387658"/>
              <a:gd name="connsiteY1" fmla="*/ 0 h 471727"/>
              <a:gd name="connsiteX2" fmla="*/ 387658 w 387658"/>
              <a:gd name="connsiteY2" fmla="*/ 376476 h 471727"/>
              <a:gd name="connsiteX3" fmla="*/ 458 w 387658"/>
              <a:gd name="connsiteY3" fmla="*/ 471727 h 471727"/>
              <a:gd name="connsiteX4" fmla="*/ 457 w 387658"/>
              <a:gd name="connsiteY4" fmla="*/ 176214 h 471727"/>
              <a:gd name="connsiteX0" fmla="*/ 457 w 387658"/>
              <a:gd name="connsiteY0" fmla="*/ 178595 h 474108"/>
              <a:gd name="connsiteX1" fmla="*/ 382894 w 387658"/>
              <a:gd name="connsiteY1" fmla="*/ 0 h 474108"/>
              <a:gd name="connsiteX2" fmla="*/ 387658 w 387658"/>
              <a:gd name="connsiteY2" fmla="*/ 378857 h 474108"/>
              <a:gd name="connsiteX3" fmla="*/ 458 w 387658"/>
              <a:gd name="connsiteY3" fmla="*/ 474108 h 474108"/>
              <a:gd name="connsiteX4" fmla="*/ 457 w 387658"/>
              <a:gd name="connsiteY4" fmla="*/ 178595 h 47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658" h="474108">
                <a:moveTo>
                  <a:pt x="457" y="178595"/>
                </a:moveTo>
                <a:lnTo>
                  <a:pt x="382894" y="0"/>
                </a:lnTo>
                <a:cubicBezTo>
                  <a:pt x="384482" y="104061"/>
                  <a:pt x="386070" y="274796"/>
                  <a:pt x="387658" y="378857"/>
                </a:cubicBezTo>
                <a:lnTo>
                  <a:pt x="458" y="474108"/>
                </a:lnTo>
                <a:cubicBezTo>
                  <a:pt x="-1130" y="349410"/>
                  <a:pt x="2045" y="303293"/>
                  <a:pt x="457" y="178595"/>
                </a:cubicBezTo>
                <a:close/>
              </a:path>
            </a:pathLst>
          </a:cu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717688" y="11406141"/>
            <a:ext cx="296828" cy="393143"/>
          </a:xfrm>
          <a:custGeom>
            <a:avLst/>
            <a:gdLst>
              <a:gd name="connsiteX0" fmla="*/ 0 w 2137418"/>
              <a:gd name="connsiteY0" fmla="*/ 0 h 369332"/>
              <a:gd name="connsiteX1" fmla="*/ 2137418 w 2137418"/>
              <a:gd name="connsiteY1" fmla="*/ 0 h 369332"/>
              <a:gd name="connsiteX2" fmla="*/ 2137418 w 2137418"/>
              <a:gd name="connsiteY2" fmla="*/ 369332 h 369332"/>
              <a:gd name="connsiteX3" fmla="*/ 0 w 2137418"/>
              <a:gd name="connsiteY3" fmla="*/ 369332 h 369332"/>
              <a:gd name="connsiteX4" fmla="*/ 0 w 2137418"/>
              <a:gd name="connsiteY4" fmla="*/ 0 h 369332"/>
              <a:gd name="connsiteX0" fmla="*/ 0 w 2137418"/>
              <a:gd name="connsiteY0" fmla="*/ 0 h 431244"/>
              <a:gd name="connsiteX1" fmla="*/ 2137418 w 2137418"/>
              <a:gd name="connsiteY1" fmla="*/ 0 h 431244"/>
              <a:gd name="connsiteX2" fmla="*/ 299093 w 2137418"/>
              <a:gd name="connsiteY2" fmla="*/ 431244 h 431244"/>
              <a:gd name="connsiteX3" fmla="*/ 0 w 2137418"/>
              <a:gd name="connsiteY3" fmla="*/ 369332 h 431244"/>
              <a:gd name="connsiteX4" fmla="*/ 0 w 2137418"/>
              <a:gd name="connsiteY4" fmla="*/ 0 h 431244"/>
              <a:gd name="connsiteX0" fmla="*/ 0 w 313380"/>
              <a:gd name="connsiteY0" fmla="*/ 0 h 431244"/>
              <a:gd name="connsiteX1" fmla="*/ 313380 w 313380"/>
              <a:gd name="connsiteY1" fmla="*/ 85725 h 431244"/>
              <a:gd name="connsiteX2" fmla="*/ 299093 w 313380"/>
              <a:gd name="connsiteY2" fmla="*/ 431244 h 431244"/>
              <a:gd name="connsiteX3" fmla="*/ 0 w 313380"/>
              <a:gd name="connsiteY3" fmla="*/ 369332 h 431244"/>
              <a:gd name="connsiteX4" fmla="*/ 0 w 313380"/>
              <a:gd name="connsiteY4" fmla="*/ 0 h 431244"/>
              <a:gd name="connsiteX0" fmla="*/ 0 w 299093"/>
              <a:gd name="connsiteY0" fmla="*/ 0 h 431244"/>
              <a:gd name="connsiteX1" fmla="*/ 294330 w 299093"/>
              <a:gd name="connsiteY1" fmla="*/ 119062 h 431244"/>
              <a:gd name="connsiteX2" fmla="*/ 299093 w 299093"/>
              <a:gd name="connsiteY2" fmla="*/ 431244 h 431244"/>
              <a:gd name="connsiteX3" fmla="*/ 0 w 299093"/>
              <a:gd name="connsiteY3" fmla="*/ 369332 h 431244"/>
              <a:gd name="connsiteX4" fmla="*/ 0 w 299093"/>
              <a:gd name="connsiteY4" fmla="*/ 0 h 431244"/>
              <a:gd name="connsiteX0" fmla="*/ 0 w 318223"/>
              <a:gd name="connsiteY0" fmla="*/ 0 h 431244"/>
              <a:gd name="connsiteX1" fmla="*/ 318142 w 318223"/>
              <a:gd name="connsiteY1" fmla="*/ 123825 h 431244"/>
              <a:gd name="connsiteX2" fmla="*/ 299093 w 318223"/>
              <a:gd name="connsiteY2" fmla="*/ 431244 h 431244"/>
              <a:gd name="connsiteX3" fmla="*/ 0 w 318223"/>
              <a:gd name="connsiteY3" fmla="*/ 369332 h 431244"/>
              <a:gd name="connsiteX4" fmla="*/ 0 w 318223"/>
              <a:gd name="connsiteY4" fmla="*/ 0 h 431244"/>
              <a:gd name="connsiteX0" fmla="*/ 0 w 346718"/>
              <a:gd name="connsiteY0" fmla="*/ 0 h 431244"/>
              <a:gd name="connsiteX1" fmla="*/ 318142 w 346718"/>
              <a:gd name="connsiteY1" fmla="*/ 123825 h 431244"/>
              <a:gd name="connsiteX2" fmla="*/ 346718 w 346718"/>
              <a:gd name="connsiteY2" fmla="*/ 431244 h 431244"/>
              <a:gd name="connsiteX3" fmla="*/ 0 w 346718"/>
              <a:gd name="connsiteY3" fmla="*/ 369332 h 431244"/>
              <a:gd name="connsiteX4" fmla="*/ 0 w 346718"/>
              <a:gd name="connsiteY4" fmla="*/ 0 h 431244"/>
              <a:gd name="connsiteX0" fmla="*/ 0 w 346718"/>
              <a:gd name="connsiteY0" fmla="*/ 0 h 431244"/>
              <a:gd name="connsiteX1" fmla="*/ 318142 w 346718"/>
              <a:gd name="connsiteY1" fmla="*/ 123825 h 431244"/>
              <a:gd name="connsiteX2" fmla="*/ 346718 w 346718"/>
              <a:gd name="connsiteY2" fmla="*/ 431244 h 431244"/>
              <a:gd name="connsiteX3" fmla="*/ 19050 w 346718"/>
              <a:gd name="connsiteY3" fmla="*/ 359807 h 431244"/>
              <a:gd name="connsiteX4" fmla="*/ 0 w 346718"/>
              <a:gd name="connsiteY4" fmla="*/ 0 h 431244"/>
              <a:gd name="connsiteX0" fmla="*/ 42862 w 327668"/>
              <a:gd name="connsiteY0" fmla="*/ 0 h 416956"/>
              <a:gd name="connsiteX1" fmla="*/ 299092 w 327668"/>
              <a:gd name="connsiteY1" fmla="*/ 109537 h 416956"/>
              <a:gd name="connsiteX2" fmla="*/ 327668 w 327668"/>
              <a:gd name="connsiteY2" fmla="*/ 416956 h 416956"/>
              <a:gd name="connsiteX3" fmla="*/ 0 w 327668"/>
              <a:gd name="connsiteY3" fmla="*/ 345519 h 416956"/>
              <a:gd name="connsiteX4" fmla="*/ 42862 w 327668"/>
              <a:gd name="connsiteY4" fmla="*/ 0 h 416956"/>
              <a:gd name="connsiteX0" fmla="*/ 0 w 332431"/>
              <a:gd name="connsiteY0" fmla="*/ 0 h 445531"/>
              <a:gd name="connsiteX1" fmla="*/ 303855 w 332431"/>
              <a:gd name="connsiteY1" fmla="*/ 138112 h 445531"/>
              <a:gd name="connsiteX2" fmla="*/ 332431 w 332431"/>
              <a:gd name="connsiteY2" fmla="*/ 445531 h 445531"/>
              <a:gd name="connsiteX3" fmla="*/ 4763 w 332431"/>
              <a:gd name="connsiteY3" fmla="*/ 374094 h 445531"/>
              <a:gd name="connsiteX4" fmla="*/ 0 w 332431"/>
              <a:gd name="connsiteY4" fmla="*/ 0 h 445531"/>
              <a:gd name="connsiteX0" fmla="*/ 0 w 320525"/>
              <a:gd name="connsiteY0" fmla="*/ 0 h 445531"/>
              <a:gd name="connsiteX1" fmla="*/ 303855 w 320525"/>
              <a:gd name="connsiteY1" fmla="*/ 138112 h 445531"/>
              <a:gd name="connsiteX2" fmla="*/ 320525 w 320525"/>
              <a:gd name="connsiteY2" fmla="*/ 445531 h 445531"/>
              <a:gd name="connsiteX3" fmla="*/ 4763 w 320525"/>
              <a:gd name="connsiteY3" fmla="*/ 374094 h 445531"/>
              <a:gd name="connsiteX4" fmla="*/ 0 w 320525"/>
              <a:gd name="connsiteY4" fmla="*/ 0 h 445531"/>
              <a:gd name="connsiteX0" fmla="*/ 0 w 320981"/>
              <a:gd name="connsiteY0" fmla="*/ 0 h 445531"/>
              <a:gd name="connsiteX1" fmla="*/ 320523 w 320981"/>
              <a:gd name="connsiteY1" fmla="*/ 176212 h 445531"/>
              <a:gd name="connsiteX2" fmla="*/ 320525 w 320981"/>
              <a:gd name="connsiteY2" fmla="*/ 445531 h 445531"/>
              <a:gd name="connsiteX3" fmla="*/ 4763 w 320981"/>
              <a:gd name="connsiteY3" fmla="*/ 374094 h 445531"/>
              <a:gd name="connsiteX4" fmla="*/ 0 w 320981"/>
              <a:gd name="connsiteY4" fmla="*/ 0 h 445531"/>
              <a:gd name="connsiteX0" fmla="*/ 0 w 325497"/>
              <a:gd name="connsiteY0" fmla="*/ 0 h 445531"/>
              <a:gd name="connsiteX1" fmla="*/ 325286 w 325497"/>
              <a:gd name="connsiteY1" fmla="*/ 159543 h 445531"/>
              <a:gd name="connsiteX2" fmla="*/ 320525 w 325497"/>
              <a:gd name="connsiteY2" fmla="*/ 445531 h 445531"/>
              <a:gd name="connsiteX3" fmla="*/ 4763 w 325497"/>
              <a:gd name="connsiteY3" fmla="*/ 374094 h 445531"/>
              <a:gd name="connsiteX4" fmla="*/ 0 w 325497"/>
              <a:gd name="connsiteY4" fmla="*/ 0 h 445531"/>
              <a:gd name="connsiteX0" fmla="*/ 0 w 325497"/>
              <a:gd name="connsiteY0" fmla="*/ 0 h 445531"/>
              <a:gd name="connsiteX1" fmla="*/ 325286 w 325497"/>
              <a:gd name="connsiteY1" fmla="*/ 157161 h 445531"/>
              <a:gd name="connsiteX2" fmla="*/ 320525 w 325497"/>
              <a:gd name="connsiteY2" fmla="*/ 445531 h 445531"/>
              <a:gd name="connsiteX3" fmla="*/ 4763 w 325497"/>
              <a:gd name="connsiteY3" fmla="*/ 374094 h 445531"/>
              <a:gd name="connsiteX4" fmla="*/ 0 w 325497"/>
              <a:gd name="connsiteY4" fmla="*/ 0 h 445531"/>
              <a:gd name="connsiteX0" fmla="*/ 0 w 325497"/>
              <a:gd name="connsiteY0" fmla="*/ 0 h 450293"/>
              <a:gd name="connsiteX1" fmla="*/ 325286 w 325497"/>
              <a:gd name="connsiteY1" fmla="*/ 157161 h 450293"/>
              <a:gd name="connsiteX2" fmla="*/ 320525 w 325497"/>
              <a:gd name="connsiteY2" fmla="*/ 450293 h 450293"/>
              <a:gd name="connsiteX3" fmla="*/ 4763 w 325497"/>
              <a:gd name="connsiteY3" fmla="*/ 374094 h 450293"/>
              <a:gd name="connsiteX4" fmla="*/ 0 w 325497"/>
              <a:gd name="connsiteY4" fmla="*/ 0 h 450293"/>
              <a:gd name="connsiteX0" fmla="*/ 0 w 325497"/>
              <a:gd name="connsiteY0" fmla="*/ 0 h 452675"/>
              <a:gd name="connsiteX1" fmla="*/ 325286 w 325497"/>
              <a:gd name="connsiteY1" fmla="*/ 159543 h 452675"/>
              <a:gd name="connsiteX2" fmla="*/ 320525 w 325497"/>
              <a:gd name="connsiteY2" fmla="*/ 452675 h 452675"/>
              <a:gd name="connsiteX3" fmla="*/ 4763 w 325497"/>
              <a:gd name="connsiteY3" fmla="*/ 376476 h 452675"/>
              <a:gd name="connsiteX4" fmla="*/ 0 w 325497"/>
              <a:gd name="connsiteY4" fmla="*/ 0 h 452675"/>
              <a:gd name="connsiteX0" fmla="*/ 0 w 320525"/>
              <a:gd name="connsiteY0" fmla="*/ 0 h 452675"/>
              <a:gd name="connsiteX1" fmla="*/ 280043 w 320525"/>
              <a:gd name="connsiteY1" fmla="*/ 80962 h 452675"/>
              <a:gd name="connsiteX2" fmla="*/ 320525 w 320525"/>
              <a:gd name="connsiteY2" fmla="*/ 452675 h 452675"/>
              <a:gd name="connsiteX3" fmla="*/ 4763 w 320525"/>
              <a:gd name="connsiteY3" fmla="*/ 376476 h 452675"/>
              <a:gd name="connsiteX4" fmla="*/ 0 w 320525"/>
              <a:gd name="connsiteY4" fmla="*/ 0 h 452675"/>
              <a:gd name="connsiteX0" fmla="*/ 0 w 280133"/>
              <a:gd name="connsiteY0" fmla="*/ 0 h 376476"/>
              <a:gd name="connsiteX1" fmla="*/ 280043 w 280133"/>
              <a:gd name="connsiteY1" fmla="*/ 80962 h 376476"/>
              <a:gd name="connsiteX2" fmla="*/ 263375 w 280133"/>
              <a:gd name="connsiteY2" fmla="*/ 359806 h 376476"/>
              <a:gd name="connsiteX3" fmla="*/ 4763 w 280133"/>
              <a:gd name="connsiteY3" fmla="*/ 376476 h 376476"/>
              <a:gd name="connsiteX4" fmla="*/ 0 w 280133"/>
              <a:gd name="connsiteY4" fmla="*/ 0 h 376476"/>
              <a:gd name="connsiteX0" fmla="*/ 0 w 280145"/>
              <a:gd name="connsiteY0" fmla="*/ 0 h 376476"/>
              <a:gd name="connsiteX1" fmla="*/ 280043 w 280145"/>
              <a:gd name="connsiteY1" fmla="*/ 80962 h 376476"/>
              <a:gd name="connsiteX2" fmla="*/ 265757 w 280145"/>
              <a:gd name="connsiteY2" fmla="*/ 374093 h 376476"/>
              <a:gd name="connsiteX3" fmla="*/ 4763 w 280145"/>
              <a:gd name="connsiteY3" fmla="*/ 376476 h 376476"/>
              <a:gd name="connsiteX4" fmla="*/ 0 w 280145"/>
              <a:gd name="connsiteY4" fmla="*/ 0 h 376476"/>
              <a:gd name="connsiteX0" fmla="*/ 0 w 280145"/>
              <a:gd name="connsiteY0" fmla="*/ 0 h 376476"/>
              <a:gd name="connsiteX1" fmla="*/ 280043 w 280145"/>
              <a:gd name="connsiteY1" fmla="*/ 80962 h 376476"/>
              <a:gd name="connsiteX2" fmla="*/ 265757 w 280145"/>
              <a:gd name="connsiteY2" fmla="*/ 374093 h 376476"/>
              <a:gd name="connsiteX3" fmla="*/ 21432 w 280145"/>
              <a:gd name="connsiteY3" fmla="*/ 376476 h 376476"/>
              <a:gd name="connsiteX4" fmla="*/ 0 w 280145"/>
              <a:gd name="connsiteY4" fmla="*/ 0 h 376476"/>
              <a:gd name="connsiteX0" fmla="*/ 0 w 327770"/>
              <a:gd name="connsiteY0" fmla="*/ 0 h 371713"/>
              <a:gd name="connsiteX1" fmla="*/ 327668 w 327770"/>
              <a:gd name="connsiteY1" fmla="*/ 76199 h 371713"/>
              <a:gd name="connsiteX2" fmla="*/ 313382 w 327770"/>
              <a:gd name="connsiteY2" fmla="*/ 369330 h 371713"/>
              <a:gd name="connsiteX3" fmla="*/ 69057 w 327770"/>
              <a:gd name="connsiteY3" fmla="*/ 371713 h 371713"/>
              <a:gd name="connsiteX4" fmla="*/ 0 w 327770"/>
              <a:gd name="connsiteY4" fmla="*/ 0 h 371713"/>
              <a:gd name="connsiteX0" fmla="*/ 0 w 296813"/>
              <a:gd name="connsiteY0" fmla="*/ 0 h 366950"/>
              <a:gd name="connsiteX1" fmla="*/ 296711 w 296813"/>
              <a:gd name="connsiteY1" fmla="*/ 71436 h 366950"/>
              <a:gd name="connsiteX2" fmla="*/ 282425 w 296813"/>
              <a:gd name="connsiteY2" fmla="*/ 364567 h 366950"/>
              <a:gd name="connsiteX3" fmla="*/ 38100 w 296813"/>
              <a:gd name="connsiteY3" fmla="*/ 366950 h 366950"/>
              <a:gd name="connsiteX4" fmla="*/ 0 w 296813"/>
              <a:gd name="connsiteY4" fmla="*/ 0 h 366950"/>
              <a:gd name="connsiteX0" fmla="*/ 0 w 294446"/>
              <a:gd name="connsiteY0" fmla="*/ 0 h 366950"/>
              <a:gd name="connsiteX1" fmla="*/ 294329 w 294446"/>
              <a:gd name="connsiteY1" fmla="*/ 64292 h 366950"/>
              <a:gd name="connsiteX2" fmla="*/ 282425 w 294446"/>
              <a:gd name="connsiteY2" fmla="*/ 364567 h 366950"/>
              <a:gd name="connsiteX3" fmla="*/ 38100 w 294446"/>
              <a:gd name="connsiteY3" fmla="*/ 366950 h 366950"/>
              <a:gd name="connsiteX4" fmla="*/ 0 w 294446"/>
              <a:gd name="connsiteY4" fmla="*/ 0 h 366950"/>
              <a:gd name="connsiteX0" fmla="*/ 0 w 296828"/>
              <a:gd name="connsiteY0" fmla="*/ 0 h 381237"/>
              <a:gd name="connsiteX1" fmla="*/ 296711 w 296828"/>
              <a:gd name="connsiteY1" fmla="*/ 78579 h 381237"/>
              <a:gd name="connsiteX2" fmla="*/ 284807 w 296828"/>
              <a:gd name="connsiteY2" fmla="*/ 378854 h 381237"/>
              <a:gd name="connsiteX3" fmla="*/ 40482 w 296828"/>
              <a:gd name="connsiteY3" fmla="*/ 381237 h 381237"/>
              <a:gd name="connsiteX4" fmla="*/ 0 w 296828"/>
              <a:gd name="connsiteY4" fmla="*/ 0 h 381237"/>
              <a:gd name="connsiteX0" fmla="*/ 0 w 296828"/>
              <a:gd name="connsiteY0" fmla="*/ 0 h 383618"/>
              <a:gd name="connsiteX1" fmla="*/ 296711 w 296828"/>
              <a:gd name="connsiteY1" fmla="*/ 78579 h 383618"/>
              <a:gd name="connsiteX2" fmla="*/ 284807 w 296828"/>
              <a:gd name="connsiteY2" fmla="*/ 378854 h 383618"/>
              <a:gd name="connsiteX3" fmla="*/ 33339 w 296828"/>
              <a:gd name="connsiteY3" fmla="*/ 383618 h 383618"/>
              <a:gd name="connsiteX4" fmla="*/ 0 w 296828"/>
              <a:gd name="connsiteY4" fmla="*/ 0 h 383618"/>
              <a:gd name="connsiteX0" fmla="*/ 0 w 296828"/>
              <a:gd name="connsiteY0" fmla="*/ 0 h 383618"/>
              <a:gd name="connsiteX1" fmla="*/ 296711 w 296828"/>
              <a:gd name="connsiteY1" fmla="*/ 66673 h 383618"/>
              <a:gd name="connsiteX2" fmla="*/ 284807 w 296828"/>
              <a:gd name="connsiteY2" fmla="*/ 378854 h 383618"/>
              <a:gd name="connsiteX3" fmla="*/ 33339 w 296828"/>
              <a:gd name="connsiteY3" fmla="*/ 383618 h 383618"/>
              <a:gd name="connsiteX4" fmla="*/ 0 w 296828"/>
              <a:gd name="connsiteY4" fmla="*/ 0 h 383618"/>
              <a:gd name="connsiteX0" fmla="*/ 0 w 296828"/>
              <a:gd name="connsiteY0" fmla="*/ 0 h 393143"/>
              <a:gd name="connsiteX1" fmla="*/ 296711 w 296828"/>
              <a:gd name="connsiteY1" fmla="*/ 76198 h 393143"/>
              <a:gd name="connsiteX2" fmla="*/ 284807 w 296828"/>
              <a:gd name="connsiteY2" fmla="*/ 388379 h 393143"/>
              <a:gd name="connsiteX3" fmla="*/ 33339 w 296828"/>
              <a:gd name="connsiteY3" fmla="*/ 393143 h 393143"/>
              <a:gd name="connsiteX4" fmla="*/ 0 w 296828"/>
              <a:gd name="connsiteY4" fmla="*/ 0 h 393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6828" h="393143">
                <a:moveTo>
                  <a:pt x="0" y="0"/>
                </a:moveTo>
                <a:lnTo>
                  <a:pt x="296711" y="76198"/>
                </a:lnTo>
                <a:cubicBezTo>
                  <a:pt x="298299" y="180259"/>
                  <a:pt x="283219" y="284318"/>
                  <a:pt x="284807" y="388379"/>
                </a:cubicBezTo>
                <a:lnTo>
                  <a:pt x="33339" y="393143"/>
                </a:lnTo>
                <a:cubicBezTo>
                  <a:pt x="31751" y="268445"/>
                  <a:pt x="1588" y="124698"/>
                  <a:pt x="0" y="0"/>
                </a:cubicBezTo>
                <a:close/>
              </a:path>
            </a:pathLst>
          </a:cu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701710" y="11049318"/>
            <a:ext cx="325497" cy="452675"/>
          </a:xfrm>
          <a:custGeom>
            <a:avLst/>
            <a:gdLst>
              <a:gd name="connsiteX0" fmla="*/ 0 w 2137418"/>
              <a:gd name="connsiteY0" fmla="*/ 0 h 369332"/>
              <a:gd name="connsiteX1" fmla="*/ 2137418 w 2137418"/>
              <a:gd name="connsiteY1" fmla="*/ 0 h 369332"/>
              <a:gd name="connsiteX2" fmla="*/ 2137418 w 2137418"/>
              <a:gd name="connsiteY2" fmla="*/ 369332 h 369332"/>
              <a:gd name="connsiteX3" fmla="*/ 0 w 2137418"/>
              <a:gd name="connsiteY3" fmla="*/ 369332 h 369332"/>
              <a:gd name="connsiteX4" fmla="*/ 0 w 2137418"/>
              <a:gd name="connsiteY4" fmla="*/ 0 h 369332"/>
              <a:gd name="connsiteX0" fmla="*/ 0 w 2137418"/>
              <a:gd name="connsiteY0" fmla="*/ 0 h 431244"/>
              <a:gd name="connsiteX1" fmla="*/ 2137418 w 2137418"/>
              <a:gd name="connsiteY1" fmla="*/ 0 h 431244"/>
              <a:gd name="connsiteX2" fmla="*/ 299093 w 2137418"/>
              <a:gd name="connsiteY2" fmla="*/ 431244 h 431244"/>
              <a:gd name="connsiteX3" fmla="*/ 0 w 2137418"/>
              <a:gd name="connsiteY3" fmla="*/ 369332 h 431244"/>
              <a:gd name="connsiteX4" fmla="*/ 0 w 2137418"/>
              <a:gd name="connsiteY4" fmla="*/ 0 h 431244"/>
              <a:gd name="connsiteX0" fmla="*/ 0 w 313380"/>
              <a:gd name="connsiteY0" fmla="*/ 0 h 431244"/>
              <a:gd name="connsiteX1" fmla="*/ 313380 w 313380"/>
              <a:gd name="connsiteY1" fmla="*/ 85725 h 431244"/>
              <a:gd name="connsiteX2" fmla="*/ 299093 w 313380"/>
              <a:gd name="connsiteY2" fmla="*/ 431244 h 431244"/>
              <a:gd name="connsiteX3" fmla="*/ 0 w 313380"/>
              <a:gd name="connsiteY3" fmla="*/ 369332 h 431244"/>
              <a:gd name="connsiteX4" fmla="*/ 0 w 313380"/>
              <a:gd name="connsiteY4" fmla="*/ 0 h 431244"/>
              <a:gd name="connsiteX0" fmla="*/ 0 w 299093"/>
              <a:gd name="connsiteY0" fmla="*/ 0 h 431244"/>
              <a:gd name="connsiteX1" fmla="*/ 294330 w 299093"/>
              <a:gd name="connsiteY1" fmla="*/ 119062 h 431244"/>
              <a:gd name="connsiteX2" fmla="*/ 299093 w 299093"/>
              <a:gd name="connsiteY2" fmla="*/ 431244 h 431244"/>
              <a:gd name="connsiteX3" fmla="*/ 0 w 299093"/>
              <a:gd name="connsiteY3" fmla="*/ 369332 h 431244"/>
              <a:gd name="connsiteX4" fmla="*/ 0 w 299093"/>
              <a:gd name="connsiteY4" fmla="*/ 0 h 431244"/>
              <a:gd name="connsiteX0" fmla="*/ 0 w 318223"/>
              <a:gd name="connsiteY0" fmla="*/ 0 h 431244"/>
              <a:gd name="connsiteX1" fmla="*/ 318142 w 318223"/>
              <a:gd name="connsiteY1" fmla="*/ 123825 h 431244"/>
              <a:gd name="connsiteX2" fmla="*/ 299093 w 318223"/>
              <a:gd name="connsiteY2" fmla="*/ 431244 h 431244"/>
              <a:gd name="connsiteX3" fmla="*/ 0 w 318223"/>
              <a:gd name="connsiteY3" fmla="*/ 369332 h 431244"/>
              <a:gd name="connsiteX4" fmla="*/ 0 w 318223"/>
              <a:gd name="connsiteY4" fmla="*/ 0 h 431244"/>
              <a:gd name="connsiteX0" fmla="*/ 0 w 346718"/>
              <a:gd name="connsiteY0" fmla="*/ 0 h 431244"/>
              <a:gd name="connsiteX1" fmla="*/ 318142 w 346718"/>
              <a:gd name="connsiteY1" fmla="*/ 123825 h 431244"/>
              <a:gd name="connsiteX2" fmla="*/ 346718 w 346718"/>
              <a:gd name="connsiteY2" fmla="*/ 431244 h 431244"/>
              <a:gd name="connsiteX3" fmla="*/ 0 w 346718"/>
              <a:gd name="connsiteY3" fmla="*/ 369332 h 431244"/>
              <a:gd name="connsiteX4" fmla="*/ 0 w 346718"/>
              <a:gd name="connsiteY4" fmla="*/ 0 h 431244"/>
              <a:gd name="connsiteX0" fmla="*/ 0 w 346718"/>
              <a:gd name="connsiteY0" fmla="*/ 0 h 431244"/>
              <a:gd name="connsiteX1" fmla="*/ 318142 w 346718"/>
              <a:gd name="connsiteY1" fmla="*/ 123825 h 431244"/>
              <a:gd name="connsiteX2" fmla="*/ 346718 w 346718"/>
              <a:gd name="connsiteY2" fmla="*/ 431244 h 431244"/>
              <a:gd name="connsiteX3" fmla="*/ 19050 w 346718"/>
              <a:gd name="connsiteY3" fmla="*/ 359807 h 431244"/>
              <a:gd name="connsiteX4" fmla="*/ 0 w 346718"/>
              <a:gd name="connsiteY4" fmla="*/ 0 h 431244"/>
              <a:gd name="connsiteX0" fmla="*/ 42862 w 327668"/>
              <a:gd name="connsiteY0" fmla="*/ 0 h 416956"/>
              <a:gd name="connsiteX1" fmla="*/ 299092 w 327668"/>
              <a:gd name="connsiteY1" fmla="*/ 109537 h 416956"/>
              <a:gd name="connsiteX2" fmla="*/ 327668 w 327668"/>
              <a:gd name="connsiteY2" fmla="*/ 416956 h 416956"/>
              <a:gd name="connsiteX3" fmla="*/ 0 w 327668"/>
              <a:gd name="connsiteY3" fmla="*/ 345519 h 416956"/>
              <a:gd name="connsiteX4" fmla="*/ 42862 w 327668"/>
              <a:gd name="connsiteY4" fmla="*/ 0 h 416956"/>
              <a:gd name="connsiteX0" fmla="*/ 0 w 332431"/>
              <a:gd name="connsiteY0" fmla="*/ 0 h 445531"/>
              <a:gd name="connsiteX1" fmla="*/ 303855 w 332431"/>
              <a:gd name="connsiteY1" fmla="*/ 138112 h 445531"/>
              <a:gd name="connsiteX2" fmla="*/ 332431 w 332431"/>
              <a:gd name="connsiteY2" fmla="*/ 445531 h 445531"/>
              <a:gd name="connsiteX3" fmla="*/ 4763 w 332431"/>
              <a:gd name="connsiteY3" fmla="*/ 374094 h 445531"/>
              <a:gd name="connsiteX4" fmla="*/ 0 w 332431"/>
              <a:gd name="connsiteY4" fmla="*/ 0 h 445531"/>
              <a:gd name="connsiteX0" fmla="*/ 0 w 320525"/>
              <a:gd name="connsiteY0" fmla="*/ 0 h 445531"/>
              <a:gd name="connsiteX1" fmla="*/ 303855 w 320525"/>
              <a:gd name="connsiteY1" fmla="*/ 138112 h 445531"/>
              <a:gd name="connsiteX2" fmla="*/ 320525 w 320525"/>
              <a:gd name="connsiteY2" fmla="*/ 445531 h 445531"/>
              <a:gd name="connsiteX3" fmla="*/ 4763 w 320525"/>
              <a:gd name="connsiteY3" fmla="*/ 374094 h 445531"/>
              <a:gd name="connsiteX4" fmla="*/ 0 w 320525"/>
              <a:gd name="connsiteY4" fmla="*/ 0 h 445531"/>
              <a:gd name="connsiteX0" fmla="*/ 0 w 320981"/>
              <a:gd name="connsiteY0" fmla="*/ 0 h 445531"/>
              <a:gd name="connsiteX1" fmla="*/ 320523 w 320981"/>
              <a:gd name="connsiteY1" fmla="*/ 176212 h 445531"/>
              <a:gd name="connsiteX2" fmla="*/ 320525 w 320981"/>
              <a:gd name="connsiteY2" fmla="*/ 445531 h 445531"/>
              <a:gd name="connsiteX3" fmla="*/ 4763 w 320981"/>
              <a:gd name="connsiteY3" fmla="*/ 374094 h 445531"/>
              <a:gd name="connsiteX4" fmla="*/ 0 w 320981"/>
              <a:gd name="connsiteY4" fmla="*/ 0 h 445531"/>
              <a:gd name="connsiteX0" fmla="*/ 0 w 325497"/>
              <a:gd name="connsiteY0" fmla="*/ 0 h 445531"/>
              <a:gd name="connsiteX1" fmla="*/ 325286 w 325497"/>
              <a:gd name="connsiteY1" fmla="*/ 159543 h 445531"/>
              <a:gd name="connsiteX2" fmla="*/ 320525 w 325497"/>
              <a:gd name="connsiteY2" fmla="*/ 445531 h 445531"/>
              <a:gd name="connsiteX3" fmla="*/ 4763 w 325497"/>
              <a:gd name="connsiteY3" fmla="*/ 374094 h 445531"/>
              <a:gd name="connsiteX4" fmla="*/ 0 w 325497"/>
              <a:gd name="connsiteY4" fmla="*/ 0 h 445531"/>
              <a:gd name="connsiteX0" fmla="*/ 0 w 325497"/>
              <a:gd name="connsiteY0" fmla="*/ 0 h 445531"/>
              <a:gd name="connsiteX1" fmla="*/ 325286 w 325497"/>
              <a:gd name="connsiteY1" fmla="*/ 157161 h 445531"/>
              <a:gd name="connsiteX2" fmla="*/ 320525 w 325497"/>
              <a:gd name="connsiteY2" fmla="*/ 445531 h 445531"/>
              <a:gd name="connsiteX3" fmla="*/ 4763 w 325497"/>
              <a:gd name="connsiteY3" fmla="*/ 374094 h 445531"/>
              <a:gd name="connsiteX4" fmla="*/ 0 w 325497"/>
              <a:gd name="connsiteY4" fmla="*/ 0 h 445531"/>
              <a:gd name="connsiteX0" fmla="*/ 0 w 325497"/>
              <a:gd name="connsiteY0" fmla="*/ 0 h 450293"/>
              <a:gd name="connsiteX1" fmla="*/ 325286 w 325497"/>
              <a:gd name="connsiteY1" fmla="*/ 157161 h 450293"/>
              <a:gd name="connsiteX2" fmla="*/ 320525 w 325497"/>
              <a:gd name="connsiteY2" fmla="*/ 450293 h 450293"/>
              <a:gd name="connsiteX3" fmla="*/ 4763 w 325497"/>
              <a:gd name="connsiteY3" fmla="*/ 374094 h 450293"/>
              <a:gd name="connsiteX4" fmla="*/ 0 w 325497"/>
              <a:gd name="connsiteY4" fmla="*/ 0 h 450293"/>
              <a:gd name="connsiteX0" fmla="*/ 0 w 325497"/>
              <a:gd name="connsiteY0" fmla="*/ 0 h 452675"/>
              <a:gd name="connsiteX1" fmla="*/ 325286 w 325497"/>
              <a:gd name="connsiteY1" fmla="*/ 159543 h 452675"/>
              <a:gd name="connsiteX2" fmla="*/ 320525 w 325497"/>
              <a:gd name="connsiteY2" fmla="*/ 452675 h 452675"/>
              <a:gd name="connsiteX3" fmla="*/ 4763 w 325497"/>
              <a:gd name="connsiteY3" fmla="*/ 376476 h 452675"/>
              <a:gd name="connsiteX4" fmla="*/ 0 w 325497"/>
              <a:gd name="connsiteY4" fmla="*/ 0 h 452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497" h="452675">
                <a:moveTo>
                  <a:pt x="0" y="0"/>
                </a:moveTo>
                <a:lnTo>
                  <a:pt x="325286" y="159543"/>
                </a:lnTo>
                <a:cubicBezTo>
                  <a:pt x="326874" y="263604"/>
                  <a:pt x="318937" y="348614"/>
                  <a:pt x="320525" y="452675"/>
                </a:cubicBezTo>
                <a:lnTo>
                  <a:pt x="4763" y="376476"/>
                </a:lnTo>
                <a:cubicBezTo>
                  <a:pt x="3175" y="251778"/>
                  <a:pt x="1588" y="124698"/>
                  <a:pt x="0" y="0"/>
                </a:cubicBezTo>
                <a:close/>
              </a:path>
            </a:pathLst>
          </a:cu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187" y="2692746"/>
            <a:ext cx="13133631" cy="91892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22788" y="2693161"/>
            <a:ext cx="234257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Power Button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22400" y="4341723"/>
            <a:ext cx="190850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Motor Wires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22403" y="7891735"/>
            <a:ext cx="245365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Left Hall Cable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22403" y="10322910"/>
            <a:ext cx="2137418" cy="37865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Left Sideboard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567974" y="5757248"/>
            <a:ext cx="245365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rgbClr val="0088B8"/>
                </a:solidFill>
              </a:rPr>
              <a:t>SWD </a:t>
            </a:r>
            <a:r>
              <a:rPr lang="en-US" sz="2400" b="1" dirty="0" smtClean="0">
                <a:solidFill>
                  <a:srgbClr val="0088B8"/>
                </a:solidFill>
              </a:rPr>
              <a:t>Programming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567975" y="6131844"/>
            <a:ext cx="2137418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3.3V 30mA max.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567976" y="6497550"/>
            <a:ext cx="2137417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SWCLK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567975" y="6865243"/>
            <a:ext cx="1410190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567974" y="7234575"/>
            <a:ext cx="2137419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PA13 </a:t>
            </a:r>
            <a:r>
              <a:rPr lang="en-US" sz="2400" dirty="0">
                <a:solidFill>
                  <a:schemeClr val="bg1"/>
                </a:solidFill>
              </a:rPr>
              <a:t>/ SWDIO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22404" y="11430741"/>
            <a:ext cx="2137417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PA3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RX / ADC2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22404" y="11067811"/>
            <a:ext cx="213741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PA2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TX / ADC1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22403" y="9725850"/>
            <a:ext cx="2137418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5V 100mA max.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22405" y="9008543"/>
            <a:ext cx="1410189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HALL B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622403" y="8274396"/>
            <a:ext cx="1410190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22404" y="8642483"/>
            <a:ext cx="1410190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HALL A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22404" y="9359607"/>
            <a:ext cx="1410190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HALL C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622403" y="10705571"/>
            <a:ext cx="2137418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15V 200mA max.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622403" y="11790483"/>
            <a:ext cx="1410190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567974" y="7873727"/>
            <a:ext cx="245365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Right Hall Cable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567974" y="8264578"/>
            <a:ext cx="2137418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5V 100mA max.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7567976" y="8990535"/>
            <a:ext cx="1410189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HALL B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567975" y="9728973"/>
            <a:ext cx="1410190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7567975" y="8624475"/>
            <a:ext cx="1410190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HALL A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7567975" y="9360649"/>
            <a:ext cx="1410190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HALL C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7567974" y="10321087"/>
            <a:ext cx="245365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Right Sideboard*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567975" y="11428918"/>
            <a:ext cx="2137417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PB11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RX / SDA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7567975" y="11065988"/>
            <a:ext cx="213741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PB10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TX / SCL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7567974" y="10703748"/>
            <a:ext cx="2137418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15V 200mA max.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7567974" y="11788660"/>
            <a:ext cx="1410190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7567973" y="3285416"/>
            <a:ext cx="264658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Charger Connector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7567973" y="2692746"/>
            <a:ext cx="264658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XT60 Main Power</a:t>
            </a:r>
            <a:endParaRPr lang="en-US" sz="2400" b="1" dirty="0">
              <a:solidFill>
                <a:srgbClr val="0088B8"/>
              </a:solidFill>
            </a:endParaRPr>
          </a:p>
        </p:txBody>
      </p:sp>
      <p:cxnSp>
        <p:nvCxnSpPr>
          <p:cNvPr id="38" name="Straight Connector 37"/>
          <p:cNvCxnSpPr>
            <a:stCxn id="5" idx="3"/>
          </p:cNvCxnSpPr>
          <p:nvPr/>
        </p:nvCxnSpPr>
        <p:spPr>
          <a:xfrm>
            <a:off x="3965358" y="2877827"/>
            <a:ext cx="4892892" cy="1875780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530905" y="4644179"/>
            <a:ext cx="655526" cy="327871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>
            <a:off x="11093450" y="2902106"/>
            <a:ext cx="6364124" cy="1005236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>
            <a:off x="12543352" y="3495918"/>
            <a:ext cx="4928860" cy="1404766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H="1">
            <a:off x="11963401" y="5945722"/>
            <a:ext cx="5494173" cy="2969678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H="1">
            <a:off x="12353926" y="8068712"/>
            <a:ext cx="5103648" cy="2685013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13692188" y="10512239"/>
            <a:ext cx="3765386" cy="296978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3527958" y="8102089"/>
            <a:ext cx="7101942" cy="2688891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8" idx="3"/>
          </p:cNvCxnSpPr>
          <p:nvPr/>
        </p:nvCxnSpPr>
        <p:spPr>
          <a:xfrm>
            <a:off x="3759821" y="10512239"/>
            <a:ext cx="5687703" cy="296978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1622402" y="5936483"/>
            <a:ext cx="1908503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PA0 / Phase A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1622401" y="5160379"/>
            <a:ext cx="245365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Left Motor Current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622400" y="5570240"/>
            <a:ext cx="1908505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PC3 / Phase B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106" name="Straight Connector 105"/>
          <p:cNvCxnSpPr/>
          <p:nvPr/>
        </p:nvCxnSpPr>
        <p:spPr>
          <a:xfrm>
            <a:off x="4171793" y="5341257"/>
            <a:ext cx="5102512" cy="2529415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/>
          <p:cNvSpPr txBox="1"/>
          <p:nvPr/>
        </p:nvSpPr>
        <p:spPr>
          <a:xfrm>
            <a:off x="17567974" y="4304808"/>
            <a:ext cx="263692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Right Motor Current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7567974" y="5095669"/>
            <a:ext cx="1908504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PC4 / Phase B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17567973" y="4740431"/>
            <a:ext cx="190850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PC5 / Phase C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114" name="Straight Connector 113"/>
          <p:cNvCxnSpPr/>
          <p:nvPr/>
        </p:nvCxnSpPr>
        <p:spPr>
          <a:xfrm flipH="1">
            <a:off x="12833182" y="4526389"/>
            <a:ext cx="4639030" cy="3347338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/>
          <p:cNvSpPr txBox="1"/>
          <p:nvPr/>
        </p:nvSpPr>
        <p:spPr>
          <a:xfrm>
            <a:off x="1622401" y="6560529"/>
            <a:ext cx="2301591" cy="3757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DC Link Current</a:t>
            </a:r>
          </a:p>
        </p:txBody>
      </p:sp>
      <p:cxnSp>
        <p:nvCxnSpPr>
          <p:cNvPr id="137" name="Straight Connector 136"/>
          <p:cNvCxnSpPr/>
          <p:nvPr/>
        </p:nvCxnSpPr>
        <p:spPr>
          <a:xfrm>
            <a:off x="4133473" y="7292101"/>
            <a:ext cx="7055227" cy="1157143"/>
          </a:xfrm>
          <a:prstGeom prst="line">
            <a:avLst/>
          </a:prstGeom>
          <a:ln w="38100" cap="rnd">
            <a:solidFill>
              <a:srgbClr val="FF0000">
                <a:alpha val="60000"/>
              </a:srgbClr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1622788" y="6926252"/>
            <a:ext cx="2342570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PC0 / Left </a:t>
            </a:r>
            <a:r>
              <a:rPr lang="en-US" sz="2400" dirty="0">
                <a:solidFill>
                  <a:schemeClr val="bg1"/>
                </a:solidFill>
              </a:rPr>
              <a:t>Motor</a:t>
            </a:r>
          </a:p>
        </p:txBody>
      </p:sp>
      <p:sp>
        <p:nvSpPr>
          <p:cNvPr id="172" name="TextBox 171"/>
          <p:cNvSpPr txBox="1"/>
          <p:nvPr/>
        </p:nvSpPr>
        <p:spPr>
          <a:xfrm>
            <a:off x="1622788" y="7292101"/>
            <a:ext cx="234257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 / </a:t>
            </a:r>
            <a:r>
              <a:rPr lang="en-US" sz="2400" dirty="0">
                <a:solidFill>
                  <a:schemeClr val="bg1"/>
                </a:solidFill>
              </a:rPr>
              <a:t>Right Motor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622787" y="3475028"/>
            <a:ext cx="234257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PA5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Latch Pin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622787" y="3106459"/>
            <a:ext cx="2342570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Button Pin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7567973" y="3722676"/>
            <a:ext cx="2342570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PA12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Charger Pin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974000" y="11487291"/>
            <a:ext cx="2115933" cy="307777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PWM2 / PPM / </a:t>
            </a:r>
            <a:r>
              <a:rPr lang="en-US" sz="2000" dirty="0" err="1" smtClean="0">
                <a:solidFill>
                  <a:schemeClr val="bg1"/>
                </a:solidFill>
              </a:rPr>
              <a:t>iBUS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973999" y="11181511"/>
            <a:ext cx="2115934" cy="307777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PWM1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5223309" y="11489288"/>
            <a:ext cx="2115932" cy="307777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dirty="0" err="1" smtClean="0">
                <a:solidFill>
                  <a:schemeClr val="bg1"/>
                </a:solidFill>
              </a:rPr>
              <a:t>iBUS</a:t>
            </a:r>
            <a:r>
              <a:rPr lang="en-US" sz="2000" dirty="0" smtClean="0">
                <a:solidFill>
                  <a:schemeClr val="bg1"/>
                </a:solidFill>
              </a:rPr>
              <a:t> / PPM / PWM2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5223308" y="11183508"/>
            <a:ext cx="2115933" cy="307777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dirty="0" smtClean="0">
                <a:solidFill>
                  <a:schemeClr val="bg1"/>
                </a:solidFill>
              </a:rPr>
              <a:t>PWM1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15175839" y="11829206"/>
            <a:ext cx="221297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b="1" dirty="0" smtClean="0">
                <a:solidFill>
                  <a:srgbClr val="0088B8"/>
                </a:solidFill>
              </a:rPr>
              <a:t> *5V Tolerant</a:t>
            </a:r>
            <a:endParaRPr lang="en-US" sz="2000" b="1" dirty="0">
              <a:solidFill>
                <a:srgbClr val="008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038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5D83DB43-22A7-4E34-A56E-7A21213C62DA}"/>
              </a:ext>
            </a:extLst>
          </p:cNvPr>
          <p:cNvSpPr/>
          <p:nvPr/>
        </p:nvSpPr>
        <p:spPr>
          <a:xfrm>
            <a:off x="8230805" y="3285036"/>
            <a:ext cx="3780899" cy="6736345"/>
          </a:xfrm>
          <a:prstGeom prst="rect">
            <a:avLst/>
          </a:pr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r>
              <a:rPr lang="en-US" sz="1400" b="1" dirty="0">
                <a:solidFill>
                  <a:srgbClr val="FFC000"/>
                </a:solidFill>
              </a:rPr>
              <a:t>RC circuit (optional)</a:t>
            </a:r>
            <a:endParaRPr lang="nl-NL" sz="1400" b="1" dirty="0">
              <a:solidFill>
                <a:srgbClr val="FFC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628" y="2959315"/>
            <a:ext cx="5772373" cy="4038795"/>
          </a:xfrm>
          <a:prstGeom prst="rect">
            <a:avLst/>
          </a:prstGeom>
        </p:spPr>
      </p:pic>
      <p:sp>
        <p:nvSpPr>
          <p:cNvPr id="20" name="AutoShape 8">
            <a:extLst>
              <a:ext uri="{FF2B5EF4-FFF2-40B4-BE49-F238E27FC236}">
                <a16:creationId xmlns:a16="http://schemas.microsoft.com/office/drawing/2014/main" xmlns="" id="{AC92D4CC-D3B7-4E41-9583-DA2C084E10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97471" y="88005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368679CF-CDC9-4747-B395-AA27F1CAA4EF}"/>
              </a:ext>
            </a:extLst>
          </p:cNvPr>
          <p:cNvGrpSpPr/>
          <p:nvPr/>
        </p:nvGrpSpPr>
        <p:grpSpPr>
          <a:xfrm>
            <a:off x="3462361" y="7363860"/>
            <a:ext cx="6944806" cy="2682416"/>
            <a:chOff x="1118538" y="2738957"/>
            <a:chExt cx="18002641" cy="6953474"/>
          </a:xfrm>
        </p:grpSpPr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xmlns="" id="{20D12595-2DB0-4E5E-B2BE-10DEF8204D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140" b="1"/>
            <a:stretch/>
          </p:blipFill>
          <p:spPr>
            <a:xfrm>
              <a:off x="1118538" y="3759631"/>
              <a:ext cx="12107639" cy="5932800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xmlns="" id="{54BF3B9E-6F74-414E-A1ED-FB98F86B2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26485" y="2738957"/>
              <a:ext cx="4994694" cy="3879680"/>
            </a:xfrm>
            <a:prstGeom prst="rect">
              <a:avLst/>
            </a:prstGeom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C9D28B0C-8A79-4E96-88A7-861C57FCC8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-4" r="4349" b="4286"/>
            <a:stretch/>
          </p:blipFill>
          <p:spPr>
            <a:xfrm rot="16200000">
              <a:off x="11899237" y="8171233"/>
              <a:ext cx="118860" cy="200028"/>
            </a:xfrm>
            <a:prstGeom prst="rect">
              <a:avLst/>
            </a:prstGeom>
            <a:ln w="19050">
              <a:solidFill>
                <a:srgbClr val="FFC000"/>
              </a:solidFill>
            </a:ln>
          </p:spPr>
        </p:pic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xmlns="" id="{41AD8A65-2F34-40C0-8AD8-2F8815EFD2E4}"/>
                </a:ext>
              </a:extLst>
            </p:cNvPr>
            <p:cNvSpPr/>
            <p:nvPr/>
          </p:nvSpPr>
          <p:spPr>
            <a:xfrm>
              <a:off x="10147324" y="7211484"/>
              <a:ext cx="255968" cy="590590"/>
            </a:xfrm>
            <a:custGeom>
              <a:avLst/>
              <a:gdLst>
                <a:gd name="connsiteX0" fmla="*/ 0 w 793750"/>
                <a:gd name="connsiteY0" fmla="*/ 476250 h 476250"/>
                <a:gd name="connsiteX1" fmla="*/ 171450 w 793750"/>
                <a:gd name="connsiteY1" fmla="*/ 203200 h 476250"/>
                <a:gd name="connsiteX2" fmla="*/ 793750 w 793750"/>
                <a:gd name="connsiteY2" fmla="*/ 0 h 476250"/>
                <a:gd name="connsiteX3" fmla="*/ 793750 w 793750"/>
                <a:gd name="connsiteY3" fmla="*/ 0 h 476250"/>
                <a:gd name="connsiteX0" fmla="*/ 0 w 793750"/>
                <a:gd name="connsiteY0" fmla="*/ 476250 h 476250"/>
                <a:gd name="connsiteX1" fmla="*/ 196850 w 793750"/>
                <a:gd name="connsiteY1" fmla="*/ 107950 h 476250"/>
                <a:gd name="connsiteX2" fmla="*/ 793750 w 793750"/>
                <a:gd name="connsiteY2" fmla="*/ 0 h 476250"/>
                <a:gd name="connsiteX3" fmla="*/ 793750 w 793750"/>
                <a:gd name="connsiteY3" fmla="*/ 0 h 476250"/>
                <a:gd name="connsiteX0" fmla="*/ 0 w 847146"/>
                <a:gd name="connsiteY0" fmla="*/ 484246 h 484246"/>
                <a:gd name="connsiteX1" fmla="*/ 196850 w 847146"/>
                <a:gd name="connsiteY1" fmla="*/ 115946 h 484246"/>
                <a:gd name="connsiteX2" fmla="*/ 793750 w 847146"/>
                <a:gd name="connsiteY2" fmla="*/ 7996 h 484246"/>
                <a:gd name="connsiteX3" fmla="*/ 825500 w 847146"/>
                <a:gd name="connsiteY3" fmla="*/ 7996 h 484246"/>
                <a:gd name="connsiteX0" fmla="*/ 0 w 825500"/>
                <a:gd name="connsiteY0" fmla="*/ 484246 h 484246"/>
                <a:gd name="connsiteX1" fmla="*/ 196850 w 825500"/>
                <a:gd name="connsiteY1" fmla="*/ 115946 h 484246"/>
                <a:gd name="connsiteX2" fmla="*/ 647700 w 825500"/>
                <a:gd name="connsiteY2" fmla="*/ 7996 h 484246"/>
                <a:gd name="connsiteX3" fmla="*/ 825500 w 825500"/>
                <a:gd name="connsiteY3" fmla="*/ 7996 h 484246"/>
                <a:gd name="connsiteX0" fmla="*/ 0 w 825500"/>
                <a:gd name="connsiteY0" fmla="*/ 476250 h 476250"/>
                <a:gd name="connsiteX1" fmla="*/ 196850 w 825500"/>
                <a:gd name="connsiteY1" fmla="*/ 107950 h 476250"/>
                <a:gd name="connsiteX2" fmla="*/ 565150 w 825500"/>
                <a:gd name="connsiteY2" fmla="*/ 25400 h 476250"/>
                <a:gd name="connsiteX3" fmla="*/ 825500 w 825500"/>
                <a:gd name="connsiteY3" fmla="*/ 0 h 476250"/>
                <a:gd name="connsiteX0" fmla="*/ 0 w 825500"/>
                <a:gd name="connsiteY0" fmla="*/ 476250 h 476250"/>
                <a:gd name="connsiteX1" fmla="*/ 196850 w 825500"/>
                <a:gd name="connsiteY1" fmla="*/ 107950 h 476250"/>
                <a:gd name="connsiteX2" fmla="*/ 825500 w 825500"/>
                <a:gd name="connsiteY2" fmla="*/ 0 h 476250"/>
                <a:gd name="connsiteX0" fmla="*/ 0 w 825500"/>
                <a:gd name="connsiteY0" fmla="*/ 476250 h 476250"/>
                <a:gd name="connsiteX1" fmla="*/ 196850 w 825500"/>
                <a:gd name="connsiteY1" fmla="*/ 107950 h 476250"/>
                <a:gd name="connsiteX2" fmla="*/ 825500 w 825500"/>
                <a:gd name="connsiteY2" fmla="*/ 0 h 476250"/>
                <a:gd name="connsiteX0" fmla="*/ 358 w 825858"/>
                <a:gd name="connsiteY0" fmla="*/ 476250 h 476250"/>
                <a:gd name="connsiteX1" fmla="*/ 197208 w 825858"/>
                <a:gd name="connsiteY1" fmla="*/ 107950 h 476250"/>
                <a:gd name="connsiteX2" fmla="*/ 825858 w 825858"/>
                <a:gd name="connsiteY2" fmla="*/ 0 h 476250"/>
                <a:gd name="connsiteX0" fmla="*/ 419 w 813219"/>
                <a:gd name="connsiteY0" fmla="*/ 495300 h 495300"/>
                <a:gd name="connsiteX1" fmla="*/ 184569 w 813219"/>
                <a:gd name="connsiteY1" fmla="*/ 107950 h 495300"/>
                <a:gd name="connsiteX2" fmla="*/ 813219 w 813219"/>
                <a:gd name="connsiteY2" fmla="*/ 0 h 495300"/>
                <a:gd name="connsiteX0" fmla="*/ 358 w 825858"/>
                <a:gd name="connsiteY0" fmla="*/ 495300 h 495300"/>
                <a:gd name="connsiteX1" fmla="*/ 197208 w 825858"/>
                <a:gd name="connsiteY1" fmla="*/ 107950 h 495300"/>
                <a:gd name="connsiteX2" fmla="*/ 825858 w 825858"/>
                <a:gd name="connsiteY2" fmla="*/ 0 h 495300"/>
                <a:gd name="connsiteX0" fmla="*/ 358 w 825858"/>
                <a:gd name="connsiteY0" fmla="*/ 495300 h 495300"/>
                <a:gd name="connsiteX1" fmla="*/ 197208 w 825858"/>
                <a:gd name="connsiteY1" fmla="*/ 107950 h 495300"/>
                <a:gd name="connsiteX2" fmla="*/ 825858 w 825858"/>
                <a:gd name="connsiteY2" fmla="*/ 0 h 495300"/>
                <a:gd name="connsiteX0" fmla="*/ 358 w 825858"/>
                <a:gd name="connsiteY0" fmla="*/ 495300 h 495300"/>
                <a:gd name="connsiteX1" fmla="*/ 197208 w 825858"/>
                <a:gd name="connsiteY1" fmla="*/ 107950 h 495300"/>
                <a:gd name="connsiteX2" fmla="*/ 825858 w 825858"/>
                <a:gd name="connsiteY2" fmla="*/ 0 h 495300"/>
                <a:gd name="connsiteX0" fmla="*/ 266 w 825766"/>
                <a:gd name="connsiteY0" fmla="*/ 495300 h 495300"/>
                <a:gd name="connsiteX1" fmla="*/ 222516 w 825766"/>
                <a:gd name="connsiteY1" fmla="*/ 120650 h 495300"/>
                <a:gd name="connsiteX2" fmla="*/ 825766 w 825766"/>
                <a:gd name="connsiteY2" fmla="*/ 0 h 495300"/>
                <a:gd name="connsiteX0" fmla="*/ 266 w 825766"/>
                <a:gd name="connsiteY0" fmla="*/ 495300 h 495300"/>
                <a:gd name="connsiteX1" fmla="*/ 222516 w 825766"/>
                <a:gd name="connsiteY1" fmla="*/ 120650 h 495300"/>
                <a:gd name="connsiteX2" fmla="*/ 825766 w 825766"/>
                <a:gd name="connsiteY2" fmla="*/ 0 h 495300"/>
                <a:gd name="connsiteX0" fmla="*/ 281 w 819431"/>
                <a:gd name="connsiteY0" fmla="*/ 495300 h 495300"/>
                <a:gd name="connsiteX1" fmla="*/ 216181 w 819431"/>
                <a:gd name="connsiteY1" fmla="*/ 120650 h 495300"/>
                <a:gd name="connsiteX2" fmla="*/ 819431 w 819431"/>
                <a:gd name="connsiteY2" fmla="*/ 0 h 495300"/>
                <a:gd name="connsiteX0" fmla="*/ 281 w 819431"/>
                <a:gd name="connsiteY0" fmla="*/ 495300 h 495300"/>
                <a:gd name="connsiteX1" fmla="*/ 216181 w 819431"/>
                <a:gd name="connsiteY1" fmla="*/ 120650 h 495300"/>
                <a:gd name="connsiteX2" fmla="*/ 819431 w 819431"/>
                <a:gd name="connsiteY2" fmla="*/ 0 h 495300"/>
                <a:gd name="connsiteX0" fmla="*/ 3120 w 822270"/>
                <a:gd name="connsiteY0" fmla="*/ 495300 h 495300"/>
                <a:gd name="connsiteX1" fmla="*/ 219020 w 822270"/>
                <a:gd name="connsiteY1" fmla="*/ 120650 h 495300"/>
                <a:gd name="connsiteX2" fmla="*/ 822270 w 822270"/>
                <a:gd name="connsiteY2" fmla="*/ 0 h 495300"/>
                <a:gd name="connsiteX0" fmla="*/ 3120 w 822270"/>
                <a:gd name="connsiteY0" fmla="*/ 495300 h 495300"/>
                <a:gd name="connsiteX1" fmla="*/ 219020 w 822270"/>
                <a:gd name="connsiteY1" fmla="*/ 120650 h 495300"/>
                <a:gd name="connsiteX2" fmla="*/ 822270 w 822270"/>
                <a:gd name="connsiteY2" fmla="*/ 0 h 495300"/>
                <a:gd name="connsiteX0" fmla="*/ 3120 w 822270"/>
                <a:gd name="connsiteY0" fmla="*/ 495300 h 495300"/>
                <a:gd name="connsiteX1" fmla="*/ 219020 w 822270"/>
                <a:gd name="connsiteY1" fmla="*/ 120650 h 495300"/>
                <a:gd name="connsiteX2" fmla="*/ 822270 w 822270"/>
                <a:gd name="connsiteY2" fmla="*/ 0 h 495300"/>
                <a:gd name="connsiteX0" fmla="*/ 2340 w 821490"/>
                <a:gd name="connsiteY0" fmla="*/ 495300 h 495300"/>
                <a:gd name="connsiteX1" fmla="*/ 218240 w 821490"/>
                <a:gd name="connsiteY1" fmla="*/ 120650 h 495300"/>
                <a:gd name="connsiteX2" fmla="*/ 821490 w 821490"/>
                <a:gd name="connsiteY2" fmla="*/ 0 h 495300"/>
                <a:gd name="connsiteX0" fmla="*/ 100392 w 316295"/>
                <a:gd name="connsiteY0" fmla="*/ 394968 h 953778"/>
                <a:gd name="connsiteX1" fmla="*/ 316292 w 316295"/>
                <a:gd name="connsiteY1" fmla="*/ 20318 h 953778"/>
                <a:gd name="connsiteX2" fmla="*/ 94042 w 316295"/>
                <a:gd name="connsiteY2" fmla="*/ 953768 h 953778"/>
                <a:gd name="connsiteX0" fmla="*/ 263640 w 263640"/>
                <a:gd name="connsiteY0" fmla="*/ 69430 h 628269"/>
                <a:gd name="connsiteX1" fmla="*/ 3290 w 263640"/>
                <a:gd name="connsiteY1" fmla="*/ 317080 h 628269"/>
                <a:gd name="connsiteX2" fmla="*/ 257290 w 263640"/>
                <a:gd name="connsiteY2" fmla="*/ 628230 h 628269"/>
                <a:gd name="connsiteX0" fmla="*/ 263640 w 263640"/>
                <a:gd name="connsiteY0" fmla="*/ 4 h 558843"/>
                <a:gd name="connsiteX1" fmla="*/ 3290 w 263640"/>
                <a:gd name="connsiteY1" fmla="*/ 247654 h 558843"/>
                <a:gd name="connsiteX2" fmla="*/ 257290 w 263640"/>
                <a:gd name="connsiteY2" fmla="*/ 558804 h 558843"/>
                <a:gd name="connsiteX0" fmla="*/ 243268 w 255968"/>
                <a:gd name="connsiteY0" fmla="*/ 2 h 577892"/>
                <a:gd name="connsiteX1" fmla="*/ 1968 w 255968"/>
                <a:gd name="connsiteY1" fmla="*/ 266702 h 577892"/>
                <a:gd name="connsiteX2" fmla="*/ 255968 w 255968"/>
                <a:gd name="connsiteY2" fmla="*/ 577852 h 577892"/>
                <a:gd name="connsiteX0" fmla="*/ 243268 w 255968"/>
                <a:gd name="connsiteY0" fmla="*/ 0 h 577890"/>
                <a:gd name="connsiteX1" fmla="*/ 1968 w 255968"/>
                <a:gd name="connsiteY1" fmla="*/ 266700 h 577890"/>
                <a:gd name="connsiteX2" fmla="*/ 255968 w 255968"/>
                <a:gd name="connsiteY2" fmla="*/ 577850 h 577890"/>
                <a:gd name="connsiteX0" fmla="*/ 243268 w 255968"/>
                <a:gd name="connsiteY0" fmla="*/ 0 h 577890"/>
                <a:gd name="connsiteX1" fmla="*/ 1968 w 255968"/>
                <a:gd name="connsiteY1" fmla="*/ 266700 h 577890"/>
                <a:gd name="connsiteX2" fmla="*/ 255968 w 255968"/>
                <a:gd name="connsiteY2" fmla="*/ 577850 h 577890"/>
                <a:gd name="connsiteX0" fmla="*/ 243268 w 255968"/>
                <a:gd name="connsiteY0" fmla="*/ 0 h 590588"/>
                <a:gd name="connsiteX1" fmla="*/ 1968 w 255968"/>
                <a:gd name="connsiteY1" fmla="*/ 266700 h 590588"/>
                <a:gd name="connsiteX2" fmla="*/ 255968 w 255968"/>
                <a:gd name="connsiteY2" fmla="*/ 590550 h 590588"/>
                <a:gd name="connsiteX0" fmla="*/ 243268 w 255968"/>
                <a:gd name="connsiteY0" fmla="*/ 0 h 590588"/>
                <a:gd name="connsiteX1" fmla="*/ 1968 w 255968"/>
                <a:gd name="connsiteY1" fmla="*/ 266700 h 590588"/>
                <a:gd name="connsiteX2" fmla="*/ 255968 w 255968"/>
                <a:gd name="connsiteY2" fmla="*/ 590550 h 590588"/>
                <a:gd name="connsiteX0" fmla="*/ 243268 w 255968"/>
                <a:gd name="connsiteY0" fmla="*/ 0 h 590593"/>
                <a:gd name="connsiteX1" fmla="*/ 1968 w 255968"/>
                <a:gd name="connsiteY1" fmla="*/ 292100 h 590593"/>
                <a:gd name="connsiteX2" fmla="*/ 255968 w 255968"/>
                <a:gd name="connsiteY2" fmla="*/ 590550 h 590593"/>
                <a:gd name="connsiteX0" fmla="*/ 243268 w 255968"/>
                <a:gd name="connsiteY0" fmla="*/ 0 h 590590"/>
                <a:gd name="connsiteX1" fmla="*/ 1968 w 255968"/>
                <a:gd name="connsiteY1" fmla="*/ 279400 h 590590"/>
                <a:gd name="connsiteX2" fmla="*/ 255968 w 255968"/>
                <a:gd name="connsiteY2" fmla="*/ 590550 h 590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968" h="590590">
                  <a:moveTo>
                    <a:pt x="243268" y="0"/>
                  </a:moveTo>
                  <a:cubicBezTo>
                    <a:pt x="17578" y="18256"/>
                    <a:pt x="-149" y="180975"/>
                    <a:pt x="1968" y="279400"/>
                  </a:cubicBezTo>
                  <a:cubicBezTo>
                    <a:pt x="4085" y="377825"/>
                    <a:pt x="-46451" y="593990"/>
                    <a:pt x="255968" y="590550"/>
                  </a:cubicBezTo>
                </a:path>
              </a:pathLst>
            </a:cu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xmlns="" id="{8DEDCB49-B4AA-4D17-9DB8-4E68DDC305B9}"/>
                </a:ext>
              </a:extLst>
            </p:cNvPr>
            <p:cNvSpPr/>
            <p:nvPr/>
          </p:nvSpPr>
          <p:spPr>
            <a:xfrm>
              <a:off x="11710310" y="5097851"/>
              <a:ext cx="3606954" cy="562747"/>
            </a:xfrm>
            <a:custGeom>
              <a:avLst/>
              <a:gdLst>
                <a:gd name="connsiteX0" fmla="*/ 0 w 793750"/>
                <a:gd name="connsiteY0" fmla="*/ 476250 h 476250"/>
                <a:gd name="connsiteX1" fmla="*/ 171450 w 793750"/>
                <a:gd name="connsiteY1" fmla="*/ 203200 h 476250"/>
                <a:gd name="connsiteX2" fmla="*/ 793750 w 793750"/>
                <a:gd name="connsiteY2" fmla="*/ 0 h 476250"/>
                <a:gd name="connsiteX3" fmla="*/ 793750 w 793750"/>
                <a:gd name="connsiteY3" fmla="*/ 0 h 476250"/>
                <a:gd name="connsiteX0" fmla="*/ 0 w 793750"/>
                <a:gd name="connsiteY0" fmla="*/ 476250 h 476250"/>
                <a:gd name="connsiteX1" fmla="*/ 196850 w 793750"/>
                <a:gd name="connsiteY1" fmla="*/ 107950 h 476250"/>
                <a:gd name="connsiteX2" fmla="*/ 793750 w 793750"/>
                <a:gd name="connsiteY2" fmla="*/ 0 h 476250"/>
                <a:gd name="connsiteX3" fmla="*/ 793750 w 793750"/>
                <a:gd name="connsiteY3" fmla="*/ 0 h 476250"/>
                <a:gd name="connsiteX0" fmla="*/ 0 w 847146"/>
                <a:gd name="connsiteY0" fmla="*/ 484246 h 484246"/>
                <a:gd name="connsiteX1" fmla="*/ 196850 w 847146"/>
                <a:gd name="connsiteY1" fmla="*/ 115946 h 484246"/>
                <a:gd name="connsiteX2" fmla="*/ 793750 w 847146"/>
                <a:gd name="connsiteY2" fmla="*/ 7996 h 484246"/>
                <a:gd name="connsiteX3" fmla="*/ 825500 w 847146"/>
                <a:gd name="connsiteY3" fmla="*/ 7996 h 484246"/>
                <a:gd name="connsiteX0" fmla="*/ 0 w 825500"/>
                <a:gd name="connsiteY0" fmla="*/ 484246 h 484246"/>
                <a:gd name="connsiteX1" fmla="*/ 196850 w 825500"/>
                <a:gd name="connsiteY1" fmla="*/ 115946 h 484246"/>
                <a:gd name="connsiteX2" fmla="*/ 647700 w 825500"/>
                <a:gd name="connsiteY2" fmla="*/ 7996 h 484246"/>
                <a:gd name="connsiteX3" fmla="*/ 825500 w 825500"/>
                <a:gd name="connsiteY3" fmla="*/ 7996 h 484246"/>
                <a:gd name="connsiteX0" fmla="*/ 0 w 825500"/>
                <a:gd name="connsiteY0" fmla="*/ 476250 h 476250"/>
                <a:gd name="connsiteX1" fmla="*/ 196850 w 825500"/>
                <a:gd name="connsiteY1" fmla="*/ 107950 h 476250"/>
                <a:gd name="connsiteX2" fmla="*/ 565150 w 825500"/>
                <a:gd name="connsiteY2" fmla="*/ 25400 h 476250"/>
                <a:gd name="connsiteX3" fmla="*/ 825500 w 825500"/>
                <a:gd name="connsiteY3" fmla="*/ 0 h 476250"/>
                <a:gd name="connsiteX0" fmla="*/ 0 w 825500"/>
                <a:gd name="connsiteY0" fmla="*/ 476250 h 476250"/>
                <a:gd name="connsiteX1" fmla="*/ 196850 w 825500"/>
                <a:gd name="connsiteY1" fmla="*/ 107950 h 476250"/>
                <a:gd name="connsiteX2" fmla="*/ 825500 w 825500"/>
                <a:gd name="connsiteY2" fmla="*/ 0 h 476250"/>
                <a:gd name="connsiteX0" fmla="*/ 0 w 825500"/>
                <a:gd name="connsiteY0" fmla="*/ 476250 h 476250"/>
                <a:gd name="connsiteX1" fmla="*/ 196850 w 825500"/>
                <a:gd name="connsiteY1" fmla="*/ 107950 h 476250"/>
                <a:gd name="connsiteX2" fmla="*/ 825500 w 825500"/>
                <a:gd name="connsiteY2" fmla="*/ 0 h 476250"/>
                <a:gd name="connsiteX0" fmla="*/ 358 w 825858"/>
                <a:gd name="connsiteY0" fmla="*/ 476250 h 476250"/>
                <a:gd name="connsiteX1" fmla="*/ 197208 w 825858"/>
                <a:gd name="connsiteY1" fmla="*/ 107950 h 476250"/>
                <a:gd name="connsiteX2" fmla="*/ 825858 w 825858"/>
                <a:gd name="connsiteY2" fmla="*/ 0 h 476250"/>
                <a:gd name="connsiteX0" fmla="*/ 419 w 813219"/>
                <a:gd name="connsiteY0" fmla="*/ 495300 h 495300"/>
                <a:gd name="connsiteX1" fmla="*/ 184569 w 813219"/>
                <a:gd name="connsiteY1" fmla="*/ 107950 h 495300"/>
                <a:gd name="connsiteX2" fmla="*/ 813219 w 813219"/>
                <a:gd name="connsiteY2" fmla="*/ 0 h 495300"/>
                <a:gd name="connsiteX0" fmla="*/ 358 w 825858"/>
                <a:gd name="connsiteY0" fmla="*/ 495300 h 495300"/>
                <a:gd name="connsiteX1" fmla="*/ 197208 w 825858"/>
                <a:gd name="connsiteY1" fmla="*/ 107950 h 495300"/>
                <a:gd name="connsiteX2" fmla="*/ 825858 w 825858"/>
                <a:gd name="connsiteY2" fmla="*/ 0 h 495300"/>
                <a:gd name="connsiteX0" fmla="*/ 358 w 825858"/>
                <a:gd name="connsiteY0" fmla="*/ 495300 h 495300"/>
                <a:gd name="connsiteX1" fmla="*/ 197208 w 825858"/>
                <a:gd name="connsiteY1" fmla="*/ 107950 h 495300"/>
                <a:gd name="connsiteX2" fmla="*/ 825858 w 825858"/>
                <a:gd name="connsiteY2" fmla="*/ 0 h 495300"/>
                <a:gd name="connsiteX0" fmla="*/ 358 w 825858"/>
                <a:gd name="connsiteY0" fmla="*/ 495300 h 495300"/>
                <a:gd name="connsiteX1" fmla="*/ 197208 w 825858"/>
                <a:gd name="connsiteY1" fmla="*/ 107950 h 495300"/>
                <a:gd name="connsiteX2" fmla="*/ 825858 w 825858"/>
                <a:gd name="connsiteY2" fmla="*/ 0 h 495300"/>
                <a:gd name="connsiteX0" fmla="*/ 266 w 825766"/>
                <a:gd name="connsiteY0" fmla="*/ 495300 h 495300"/>
                <a:gd name="connsiteX1" fmla="*/ 222516 w 825766"/>
                <a:gd name="connsiteY1" fmla="*/ 120650 h 495300"/>
                <a:gd name="connsiteX2" fmla="*/ 825766 w 825766"/>
                <a:gd name="connsiteY2" fmla="*/ 0 h 495300"/>
                <a:gd name="connsiteX0" fmla="*/ 266 w 825766"/>
                <a:gd name="connsiteY0" fmla="*/ 495300 h 495300"/>
                <a:gd name="connsiteX1" fmla="*/ 222516 w 825766"/>
                <a:gd name="connsiteY1" fmla="*/ 120650 h 495300"/>
                <a:gd name="connsiteX2" fmla="*/ 825766 w 825766"/>
                <a:gd name="connsiteY2" fmla="*/ 0 h 495300"/>
                <a:gd name="connsiteX0" fmla="*/ 5 w 6188080"/>
                <a:gd name="connsiteY0" fmla="*/ 32535 h 1276933"/>
                <a:gd name="connsiteX1" fmla="*/ 5584830 w 6188080"/>
                <a:gd name="connsiteY1" fmla="*/ 1219985 h 1276933"/>
                <a:gd name="connsiteX2" fmla="*/ 6188080 w 6188080"/>
                <a:gd name="connsiteY2" fmla="*/ 1099335 h 1276933"/>
                <a:gd name="connsiteX0" fmla="*/ 0 w 6188075"/>
                <a:gd name="connsiteY0" fmla="*/ 91 h 1244489"/>
                <a:gd name="connsiteX1" fmla="*/ 5584825 w 6188075"/>
                <a:gd name="connsiteY1" fmla="*/ 1187541 h 1244489"/>
                <a:gd name="connsiteX2" fmla="*/ 6188075 w 6188075"/>
                <a:gd name="connsiteY2" fmla="*/ 1066891 h 1244489"/>
                <a:gd name="connsiteX0" fmla="*/ 0 w 6149975"/>
                <a:gd name="connsiteY0" fmla="*/ 91 h 1244489"/>
                <a:gd name="connsiteX1" fmla="*/ 5546725 w 6149975"/>
                <a:gd name="connsiteY1" fmla="*/ 1187541 h 1244489"/>
                <a:gd name="connsiteX2" fmla="*/ 6149975 w 6149975"/>
                <a:gd name="connsiteY2" fmla="*/ 1066891 h 1244489"/>
                <a:gd name="connsiteX0" fmla="*/ 0 w 6149975"/>
                <a:gd name="connsiteY0" fmla="*/ 33 h 3007895"/>
                <a:gd name="connsiteX1" fmla="*/ 3241675 w 6149975"/>
                <a:gd name="connsiteY1" fmla="*/ 2997233 h 3007895"/>
                <a:gd name="connsiteX2" fmla="*/ 6149975 w 6149975"/>
                <a:gd name="connsiteY2" fmla="*/ 1066833 h 3007895"/>
                <a:gd name="connsiteX0" fmla="*/ 0 w 6149975"/>
                <a:gd name="connsiteY0" fmla="*/ 33 h 3009437"/>
                <a:gd name="connsiteX1" fmla="*/ 3241675 w 6149975"/>
                <a:gd name="connsiteY1" fmla="*/ 2997233 h 3009437"/>
                <a:gd name="connsiteX2" fmla="*/ 6149975 w 6149975"/>
                <a:gd name="connsiteY2" fmla="*/ 1066833 h 3009437"/>
                <a:gd name="connsiteX0" fmla="*/ 0 w 6178550"/>
                <a:gd name="connsiteY0" fmla="*/ 33 h 3007940"/>
                <a:gd name="connsiteX1" fmla="*/ 3241675 w 6178550"/>
                <a:gd name="connsiteY1" fmla="*/ 2997233 h 3007940"/>
                <a:gd name="connsiteX2" fmla="*/ 6178550 w 6178550"/>
                <a:gd name="connsiteY2" fmla="*/ 1009683 h 3007940"/>
                <a:gd name="connsiteX0" fmla="*/ 0 w 6178550"/>
                <a:gd name="connsiteY0" fmla="*/ 0 h 3007907"/>
                <a:gd name="connsiteX1" fmla="*/ 3241675 w 6178550"/>
                <a:gd name="connsiteY1" fmla="*/ 2997200 h 3007907"/>
                <a:gd name="connsiteX2" fmla="*/ 6178550 w 6178550"/>
                <a:gd name="connsiteY2" fmla="*/ 1009650 h 3007907"/>
                <a:gd name="connsiteX0" fmla="*/ 0 w 6216650"/>
                <a:gd name="connsiteY0" fmla="*/ 0 h 3017620"/>
                <a:gd name="connsiteX1" fmla="*/ 3279775 w 6216650"/>
                <a:gd name="connsiteY1" fmla="*/ 3006725 h 3017620"/>
                <a:gd name="connsiteX2" fmla="*/ 6216650 w 6216650"/>
                <a:gd name="connsiteY2" fmla="*/ 1019175 h 3017620"/>
                <a:gd name="connsiteX0" fmla="*/ 0 w 6206544"/>
                <a:gd name="connsiteY0" fmla="*/ 0 h 3020912"/>
                <a:gd name="connsiteX1" fmla="*/ 3279775 w 6206544"/>
                <a:gd name="connsiteY1" fmla="*/ 3006725 h 3020912"/>
                <a:gd name="connsiteX2" fmla="*/ 6206544 w 6206544"/>
                <a:gd name="connsiteY2" fmla="*/ 1137901 h 3020912"/>
                <a:gd name="connsiteX0" fmla="*/ 0 w 3902460"/>
                <a:gd name="connsiteY0" fmla="*/ 39466 h 1868840"/>
                <a:gd name="connsiteX1" fmla="*/ 975691 w 3902460"/>
                <a:gd name="connsiteY1" fmla="*/ 1868824 h 1868840"/>
                <a:gd name="connsiteX2" fmla="*/ 3902460 w 3902460"/>
                <a:gd name="connsiteY2" fmla="*/ 0 h 1868840"/>
                <a:gd name="connsiteX0" fmla="*/ 0 w 3902460"/>
                <a:gd name="connsiteY0" fmla="*/ 39466 h 229291"/>
                <a:gd name="connsiteX1" fmla="*/ 1137381 w 3902460"/>
                <a:gd name="connsiteY1" fmla="*/ 226448 h 229291"/>
                <a:gd name="connsiteX2" fmla="*/ 3902460 w 3902460"/>
                <a:gd name="connsiteY2" fmla="*/ 0 h 229291"/>
                <a:gd name="connsiteX0" fmla="*/ 0 w 3963094"/>
                <a:gd name="connsiteY0" fmla="*/ 88935 h 276764"/>
                <a:gd name="connsiteX1" fmla="*/ 1137381 w 3963094"/>
                <a:gd name="connsiteY1" fmla="*/ 275917 h 276764"/>
                <a:gd name="connsiteX2" fmla="*/ 3963094 w 3963094"/>
                <a:gd name="connsiteY2" fmla="*/ 0 h 276764"/>
                <a:gd name="connsiteX0" fmla="*/ 0 w 3963094"/>
                <a:gd name="connsiteY0" fmla="*/ 88935 h 288395"/>
                <a:gd name="connsiteX1" fmla="*/ 1137381 w 3963094"/>
                <a:gd name="connsiteY1" fmla="*/ 275917 h 288395"/>
                <a:gd name="connsiteX2" fmla="*/ 3963094 w 3963094"/>
                <a:gd name="connsiteY2" fmla="*/ 0 h 288395"/>
                <a:gd name="connsiteX0" fmla="*/ 0 w 3963094"/>
                <a:gd name="connsiteY0" fmla="*/ 88935 h 409017"/>
                <a:gd name="connsiteX1" fmla="*/ 1137381 w 3963094"/>
                <a:gd name="connsiteY1" fmla="*/ 275917 h 409017"/>
                <a:gd name="connsiteX2" fmla="*/ 3963094 w 3963094"/>
                <a:gd name="connsiteY2" fmla="*/ 0 h 409017"/>
                <a:gd name="connsiteX0" fmla="*/ 0 w 3963094"/>
                <a:gd name="connsiteY0" fmla="*/ 88935 h 437530"/>
                <a:gd name="connsiteX1" fmla="*/ 1137381 w 3963094"/>
                <a:gd name="connsiteY1" fmla="*/ 275917 h 437530"/>
                <a:gd name="connsiteX2" fmla="*/ 3963094 w 3963094"/>
                <a:gd name="connsiteY2" fmla="*/ 0 h 437530"/>
                <a:gd name="connsiteX0" fmla="*/ 0 w 3963094"/>
                <a:gd name="connsiteY0" fmla="*/ 88935 h 460408"/>
                <a:gd name="connsiteX1" fmla="*/ 1137381 w 3963094"/>
                <a:gd name="connsiteY1" fmla="*/ 275917 h 460408"/>
                <a:gd name="connsiteX2" fmla="*/ 3963094 w 3963094"/>
                <a:gd name="connsiteY2" fmla="*/ 0 h 460408"/>
                <a:gd name="connsiteX0" fmla="*/ 0 w 3932777"/>
                <a:gd name="connsiteY0" fmla="*/ 88935 h 416537"/>
                <a:gd name="connsiteX1" fmla="*/ 1137381 w 3932777"/>
                <a:gd name="connsiteY1" fmla="*/ 275917 h 416537"/>
                <a:gd name="connsiteX2" fmla="*/ 3932777 w 3932777"/>
                <a:gd name="connsiteY2" fmla="*/ 0 h 416537"/>
                <a:gd name="connsiteX0" fmla="*/ 0 w 3932777"/>
                <a:gd name="connsiteY0" fmla="*/ 88935 h 445491"/>
                <a:gd name="connsiteX1" fmla="*/ 1137381 w 3932777"/>
                <a:gd name="connsiteY1" fmla="*/ 275917 h 445491"/>
                <a:gd name="connsiteX2" fmla="*/ 3932777 w 3932777"/>
                <a:gd name="connsiteY2" fmla="*/ 0 h 445491"/>
                <a:gd name="connsiteX0" fmla="*/ 0 w 3932777"/>
                <a:gd name="connsiteY0" fmla="*/ 88935 h 522016"/>
                <a:gd name="connsiteX1" fmla="*/ 1117170 w 3932777"/>
                <a:gd name="connsiteY1" fmla="*/ 444113 h 522016"/>
                <a:gd name="connsiteX2" fmla="*/ 3932777 w 3932777"/>
                <a:gd name="connsiteY2" fmla="*/ 0 h 522016"/>
                <a:gd name="connsiteX0" fmla="*/ 0 w 3932777"/>
                <a:gd name="connsiteY0" fmla="*/ 88935 h 589949"/>
                <a:gd name="connsiteX1" fmla="*/ 1117170 w 3932777"/>
                <a:gd name="connsiteY1" fmla="*/ 444113 h 589949"/>
                <a:gd name="connsiteX2" fmla="*/ 3932777 w 3932777"/>
                <a:gd name="connsiteY2" fmla="*/ 0 h 589949"/>
                <a:gd name="connsiteX0" fmla="*/ 0 w 3932777"/>
                <a:gd name="connsiteY0" fmla="*/ 88935 h 553422"/>
                <a:gd name="connsiteX1" fmla="*/ 1117170 w 3932777"/>
                <a:gd name="connsiteY1" fmla="*/ 444113 h 553422"/>
                <a:gd name="connsiteX2" fmla="*/ 3932777 w 3932777"/>
                <a:gd name="connsiteY2" fmla="*/ 0 h 553422"/>
                <a:gd name="connsiteX0" fmla="*/ 0 w 3740770"/>
                <a:gd name="connsiteY0" fmla="*/ 0 h 1298660"/>
                <a:gd name="connsiteX1" fmla="*/ 925163 w 3740770"/>
                <a:gd name="connsiteY1" fmla="*/ 1166474 h 1298660"/>
                <a:gd name="connsiteX2" fmla="*/ 3740770 w 3740770"/>
                <a:gd name="connsiteY2" fmla="*/ 722361 h 1298660"/>
                <a:gd name="connsiteX0" fmla="*/ 0 w 3740770"/>
                <a:gd name="connsiteY0" fmla="*/ 0 h 1005055"/>
                <a:gd name="connsiteX1" fmla="*/ 975691 w 3740770"/>
                <a:gd name="connsiteY1" fmla="*/ 226558 h 1005055"/>
                <a:gd name="connsiteX2" fmla="*/ 3740770 w 3740770"/>
                <a:gd name="connsiteY2" fmla="*/ 722361 h 1005055"/>
                <a:gd name="connsiteX0" fmla="*/ 0 w 3740770"/>
                <a:gd name="connsiteY0" fmla="*/ 0 h 1005055"/>
                <a:gd name="connsiteX1" fmla="*/ 975691 w 3740770"/>
                <a:gd name="connsiteY1" fmla="*/ 226558 h 1005055"/>
                <a:gd name="connsiteX2" fmla="*/ 3740770 w 3740770"/>
                <a:gd name="connsiteY2" fmla="*/ 722361 h 1005055"/>
                <a:gd name="connsiteX0" fmla="*/ 0 w 3740770"/>
                <a:gd name="connsiteY0" fmla="*/ 36 h 1005091"/>
                <a:gd name="connsiteX1" fmla="*/ 975691 w 3740770"/>
                <a:gd name="connsiteY1" fmla="*/ 226594 h 1005091"/>
                <a:gd name="connsiteX2" fmla="*/ 3740770 w 3740770"/>
                <a:gd name="connsiteY2" fmla="*/ 722397 h 1005091"/>
                <a:gd name="connsiteX0" fmla="*/ 0 w 3700347"/>
                <a:gd name="connsiteY0" fmla="*/ 36 h 1005091"/>
                <a:gd name="connsiteX1" fmla="*/ 975691 w 3700347"/>
                <a:gd name="connsiteY1" fmla="*/ 226594 h 1005091"/>
                <a:gd name="connsiteX2" fmla="*/ 3700347 w 3700347"/>
                <a:gd name="connsiteY2" fmla="*/ 722397 h 1005091"/>
                <a:gd name="connsiteX0" fmla="*/ 0 w 3700347"/>
                <a:gd name="connsiteY0" fmla="*/ 40 h 1003538"/>
                <a:gd name="connsiteX1" fmla="*/ 965586 w 3700347"/>
                <a:gd name="connsiteY1" fmla="*/ 216705 h 1003538"/>
                <a:gd name="connsiteX2" fmla="*/ 3700347 w 3700347"/>
                <a:gd name="connsiteY2" fmla="*/ 722401 h 1003538"/>
                <a:gd name="connsiteX0" fmla="*/ 0 w 3700347"/>
                <a:gd name="connsiteY0" fmla="*/ 28 h 996701"/>
                <a:gd name="connsiteX1" fmla="*/ 965586 w 3700347"/>
                <a:gd name="connsiteY1" fmla="*/ 216693 h 996701"/>
                <a:gd name="connsiteX2" fmla="*/ 3700347 w 3700347"/>
                <a:gd name="connsiteY2" fmla="*/ 722389 h 996701"/>
                <a:gd name="connsiteX0" fmla="*/ 0 w 3700347"/>
                <a:gd name="connsiteY0" fmla="*/ 66 h 984024"/>
                <a:gd name="connsiteX1" fmla="*/ 1218226 w 3700347"/>
                <a:gd name="connsiteY1" fmla="*/ 127687 h 984024"/>
                <a:gd name="connsiteX2" fmla="*/ 3700347 w 3700347"/>
                <a:gd name="connsiteY2" fmla="*/ 722427 h 984024"/>
                <a:gd name="connsiteX0" fmla="*/ 0 w 3700347"/>
                <a:gd name="connsiteY0" fmla="*/ 176 h 989114"/>
                <a:gd name="connsiteX1" fmla="*/ 1218226 w 3700347"/>
                <a:gd name="connsiteY1" fmla="*/ 127797 h 989114"/>
                <a:gd name="connsiteX2" fmla="*/ 3700347 w 3700347"/>
                <a:gd name="connsiteY2" fmla="*/ 722537 h 989114"/>
                <a:gd name="connsiteX0" fmla="*/ 0 w 3700347"/>
                <a:gd name="connsiteY0" fmla="*/ 176 h 989114"/>
                <a:gd name="connsiteX1" fmla="*/ 1218226 w 3700347"/>
                <a:gd name="connsiteY1" fmla="*/ 127797 h 989114"/>
                <a:gd name="connsiteX2" fmla="*/ 3700347 w 3700347"/>
                <a:gd name="connsiteY2" fmla="*/ 722537 h 989114"/>
                <a:gd name="connsiteX0" fmla="*/ 0 w 3700347"/>
                <a:gd name="connsiteY0" fmla="*/ 15 h 1032694"/>
                <a:gd name="connsiteX1" fmla="*/ 1177804 w 3700347"/>
                <a:gd name="connsiteY1" fmla="*/ 394770 h 1032694"/>
                <a:gd name="connsiteX2" fmla="*/ 3700347 w 3700347"/>
                <a:gd name="connsiteY2" fmla="*/ 722376 h 1032694"/>
                <a:gd name="connsiteX0" fmla="*/ 0 w 3700347"/>
                <a:gd name="connsiteY0" fmla="*/ 0 h 1032679"/>
                <a:gd name="connsiteX1" fmla="*/ 1177804 w 3700347"/>
                <a:gd name="connsiteY1" fmla="*/ 394755 h 1032679"/>
                <a:gd name="connsiteX2" fmla="*/ 3700347 w 3700347"/>
                <a:gd name="connsiteY2" fmla="*/ 722361 h 1032679"/>
                <a:gd name="connsiteX0" fmla="*/ 0 w 3700347"/>
                <a:gd name="connsiteY0" fmla="*/ 0 h 1030811"/>
                <a:gd name="connsiteX1" fmla="*/ 1147487 w 3700347"/>
                <a:gd name="connsiteY1" fmla="*/ 384862 h 1030811"/>
                <a:gd name="connsiteX2" fmla="*/ 3700347 w 3700347"/>
                <a:gd name="connsiteY2" fmla="*/ 722361 h 1030811"/>
                <a:gd name="connsiteX0" fmla="*/ 0 w 3700347"/>
                <a:gd name="connsiteY0" fmla="*/ 0 h 1034133"/>
                <a:gd name="connsiteX1" fmla="*/ 1147487 w 3700347"/>
                <a:gd name="connsiteY1" fmla="*/ 384862 h 1034133"/>
                <a:gd name="connsiteX2" fmla="*/ 3700347 w 3700347"/>
                <a:gd name="connsiteY2" fmla="*/ 722361 h 1034133"/>
                <a:gd name="connsiteX0" fmla="*/ 0 w 3700347"/>
                <a:gd name="connsiteY0" fmla="*/ 0 h 1034133"/>
                <a:gd name="connsiteX1" fmla="*/ 1147487 w 3700347"/>
                <a:gd name="connsiteY1" fmla="*/ 384862 h 1034133"/>
                <a:gd name="connsiteX2" fmla="*/ 3700347 w 3700347"/>
                <a:gd name="connsiteY2" fmla="*/ 722361 h 1034133"/>
                <a:gd name="connsiteX0" fmla="*/ 0 w 3700347"/>
                <a:gd name="connsiteY0" fmla="*/ 0 h 1074146"/>
                <a:gd name="connsiteX1" fmla="*/ 1147487 w 3700347"/>
                <a:gd name="connsiteY1" fmla="*/ 384862 h 1074146"/>
                <a:gd name="connsiteX2" fmla="*/ 3700347 w 3700347"/>
                <a:gd name="connsiteY2" fmla="*/ 771830 h 1074146"/>
                <a:gd name="connsiteX0" fmla="*/ 0 w 3700347"/>
                <a:gd name="connsiteY0" fmla="*/ 0 h 1061878"/>
                <a:gd name="connsiteX1" fmla="*/ 1147487 w 3700347"/>
                <a:gd name="connsiteY1" fmla="*/ 384862 h 1061878"/>
                <a:gd name="connsiteX2" fmla="*/ 3700347 w 3700347"/>
                <a:gd name="connsiteY2" fmla="*/ 771830 h 1061878"/>
                <a:gd name="connsiteX0" fmla="*/ 0 w 3700347"/>
                <a:gd name="connsiteY0" fmla="*/ 0 h 1080602"/>
                <a:gd name="connsiteX1" fmla="*/ 1147487 w 3700347"/>
                <a:gd name="connsiteY1" fmla="*/ 384862 h 1080602"/>
                <a:gd name="connsiteX2" fmla="*/ 3700347 w 3700347"/>
                <a:gd name="connsiteY2" fmla="*/ 771830 h 1080602"/>
                <a:gd name="connsiteX0" fmla="*/ 0 w 3700347"/>
                <a:gd name="connsiteY0" fmla="*/ 0 h 1074146"/>
                <a:gd name="connsiteX1" fmla="*/ 1147487 w 3700347"/>
                <a:gd name="connsiteY1" fmla="*/ 384862 h 1074146"/>
                <a:gd name="connsiteX2" fmla="*/ 3700347 w 3700347"/>
                <a:gd name="connsiteY2" fmla="*/ 771830 h 1074146"/>
                <a:gd name="connsiteX0" fmla="*/ 0 w 3700347"/>
                <a:gd name="connsiteY0" fmla="*/ 0 h 1052810"/>
                <a:gd name="connsiteX1" fmla="*/ 1147487 w 3700347"/>
                <a:gd name="connsiteY1" fmla="*/ 384862 h 1052810"/>
                <a:gd name="connsiteX2" fmla="*/ 3700347 w 3700347"/>
                <a:gd name="connsiteY2" fmla="*/ 771830 h 1052810"/>
                <a:gd name="connsiteX0" fmla="*/ 0 w 3700347"/>
                <a:gd name="connsiteY0" fmla="*/ 0 h 1052810"/>
                <a:gd name="connsiteX1" fmla="*/ 1147487 w 3700347"/>
                <a:gd name="connsiteY1" fmla="*/ 384862 h 1052810"/>
                <a:gd name="connsiteX2" fmla="*/ 3700347 w 3700347"/>
                <a:gd name="connsiteY2" fmla="*/ 771830 h 1052810"/>
                <a:gd name="connsiteX0" fmla="*/ 0 w 3710453"/>
                <a:gd name="connsiteY0" fmla="*/ 0 h 1027659"/>
                <a:gd name="connsiteX1" fmla="*/ 1147487 w 3710453"/>
                <a:gd name="connsiteY1" fmla="*/ 384862 h 1027659"/>
                <a:gd name="connsiteX2" fmla="*/ 3710453 w 3710453"/>
                <a:gd name="connsiteY2" fmla="*/ 742148 h 1027659"/>
                <a:gd name="connsiteX0" fmla="*/ 0 w 3710453"/>
                <a:gd name="connsiteY0" fmla="*/ 0 h 1030892"/>
                <a:gd name="connsiteX1" fmla="*/ 1147487 w 3710453"/>
                <a:gd name="connsiteY1" fmla="*/ 384862 h 1030892"/>
                <a:gd name="connsiteX2" fmla="*/ 3710453 w 3710453"/>
                <a:gd name="connsiteY2" fmla="*/ 742148 h 1030892"/>
                <a:gd name="connsiteX0" fmla="*/ 0 w 3710453"/>
                <a:gd name="connsiteY0" fmla="*/ 0 h 1026065"/>
                <a:gd name="connsiteX1" fmla="*/ 1147487 w 3710453"/>
                <a:gd name="connsiteY1" fmla="*/ 384862 h 1026065"/>
                <a:gd name="connsiteX2" fmla="*/ 3710453 w 3710453"/>
                <a:gd name="connsiteY2" fmla="*/ 742148 h 1026065"/>
                <a:gd name="connsiteX0" fmla="*/ 0 w 3710453"/>
                <a:gd name="connsiteY0" fmla="*/ 0 h 1026065"/>
                <a:gd name="connsiteX1" fmla="*/ 1147487 w 3710453"/>
                <a:gd name="connsiteY1" fmla="*/ 384862 h 1026065"/>
                <a:gd name="connsiteX2" fmla="*/ 3710453 w 3710453"/>
                <a:gd name="connsiteY2" fmla="*/ 742148 h 1026065"/>
                <a:gd name="connsiteX0" fmla="*/ 0 w 3154643"/>
                <a:gd name="connsiteY0" fmla="*/ 0 h 1262974"/>
                <a:gd name="connsiteX1" fmla="*/ 1147487 w 3154643"/>
                <a:gd name="connsiteY1" fmla="*/ 384862 h 1262974"/>
                <a:gd name="connsiteX2" fmla="*/ 3154643 w 3154643"/>
                <a:gd name="connsiteY2" fmla="*/ 1014229 h 1262974"/>
                <a:gd name="connsiteX0" fmla="*/ 0 w 3154643"/>
                <a:gd name="connsiteY0" fmla="*/ 0 h 1032982"/>
                <a:gd name="connsiteX1" fmla="*/ 1147487 w 3154643"/>
                <a:gd name="connsiteY1" fmla="*/ 384862 h 1032982"/>
                <a:gd name="connsiteX2" fmla="*/ 3154643 w 3154643"/>
                <a:gd name="connsiteY2" fmla="*/ 1014229 h 1032982"/>
                <a:gd name="connsiteX0" fmla="*/ 0 w 3139484"/>
                <a:gd name="connsiteY0" fmla="*/ 0 h 1071698"/>
                <a:gd name="connsiteX1" fmla="*/ 1147487 w 3139484"/>
                <a:gd name="connsiteY1" fmla="*/ 384862 h 1071698"/>
                <a:gd name="connsiteX2" fmla="*/ 3139484 w 3139484"/>
                <a:gd name="connsiteY2" fmla="*/ 1053804 h 1071698"/>
                <a:gd name="connsiteX0" fmla="*/ 0 w 3139484"/>
                <a:gd name="connsiteY0" fmla="*/ 0 h 1070569"/>
                <a:gd name="connsiteX1" fmla="*/ 1147487 w 3139484"/>
                <a:gd name="connsiteY1" fmla="*/ 384862 h 1070569"/>
                <a:gd name="connsiteX2" fmla="*/ 3139484 w 3139484"/>
                <a:gd name="connsiteY2" fmla="*/ 1053804 h 1070569"/>
                <a:gd name="connsiteX0" fmla="*/ 0 w 3139484"/>
                <a:gd name="connsiteY0" fmla="*/ 0 h 1065720"/>
                <a:gd name="connsiteX1" fmla="*/ 1147487 w 3139484"/>
                <a:gd name="connsiteY1" fmla="*/ 384862 h 1065720"/>
                <a:gd name="connsiteX2" fmla="*/ 3139484 w 3139484"/>
                <a:gd name="connsiteY2" fmla="*/ 1048857 h 1065720"/>
                <a:gd name="connsiteX0" fmla="*/ 0 w 3139484"/>
                <a:gd name="connsiteY0" fmla="*/ 0 h 1066426"/>
                <a:gd name="connsiteX1" fmla="*/ 1147487 w 3139484"/>
                <a:gd name="connsiteY1" fmla="*/ 384862 h 1066426"/>
                <a:gd name="connsiteX2" fmla="*/ 3139484 w 3139484"/>
                <a:gd name="connsiteY2" fmla="*/ 1048857 h 1066426"/>
                <a:gd name="connsiteX0" fmla="*/ 0 w 3139484"/>
                <a:gd name="connsiteY0" fmla="*/ 0 h 1073749"/>
                <a:gd name="connsiteX1" fmla="*/ 1364758 w 3139484"/>
                <a:gd name="connsiteY1" fmla="*/ 587686 h 1073749"/>
                <a:gd name="connsiteX2" fmla="*/ 3139484 w 3139484"/>
                <a:gd name="connsiteY2" fmla="*/ 1048857 h 1073749"/>
                <a:gd name="connsiteX0" fmla="*/ 0 w 3139484"/>
                <a:gd name="connsiteY0" fmla="*/ 0 h 1082891"/>
                <a:gd name="connsiteX1" fmla="*/ 1364758 w 3139484"/>
                <a:gd name="connsiteY1" fmla="*/ 587686 h 1082891"/>
                <a:gd name="connsiteX2" fmla="*/ 3139484 w 3139484"/>
                <a:gd name="connsiteY2" fmla="*/ 1048857 h 1082891"/>
                <a:gd name="connsiteX0" fmla="*/ 0 w 3139484"/>
                <a:gd name="connsiteY0" fmla="*/ 0 h 1073053"/>
                <a:gd name="connsiteX1" fmla="*/ 1364758 w 3139484"/>
                <a:gd name="connsiteY1" fmla="*/ 587686 h 1073053"/>
                <a:gd name="connsiteX2" fmla="*/ 3139484 w 3139484"/>
                <a:gd name="connsiteY2" fmla="*/ 1048857 h 1073053"/>
                <a:gd name="connsiteX0" fmla="*/ 0 w 3139484"/>
                <a:gd name="connsiteY0" fmla="*/ 0 h 1087959"/>
                <a:gd name="connsiteX1" fmla="*/ 1364758 w 3139484"/>
                <a:gd name="connsiteY1" fmla="*/ 587686 h 1087959"/>
                <a:gd name="connsiteX2" fmla="*/ 3139484 w 3139484"/>
                <a:gd name="connsiteY2" fmla="*/ 1048857 h 1087959"/>
                <a:gd name="connsiteX0" fmla="*/ 0 w 3139484"/>
                <a:gd name="connsiteY0" fmla="*/ 0 h 1091822"/>
                <a:gd name="connsiteX1" fmla="*/ 1364758 w 3139484"/>
                <a:gd name="connsiteY1" fmla="*/ 587686 h 1091822"/>
                <a:gd name="connsiteX2" fmla="*/ 3139484 w 3139484"/>
                <a:gd name="connsiteY2" fmla="*/ 1048857 h 1091822"/>
                <a:gd name="connsiteX0" fmla="*/ 0 w 3139484"/>
                <a:gd name="connsiteY0" fmla="*/ 0 h 1091822"/>
                <a:gd name="connsiteX1" fmla="*/ 1364758 w 3139484"/>
                <a:gd name="connsiteY1" fmla="*/ 587686 h 1091822"/>
                <a:gd name="connsiteX2" fmla="*/ 3139484 w 3139484"/>
                <a:gd name="connsiteY2" fmla="*/ 1048857 h 1091822"/>
                <a:gd name="connsiteX0" fmla="*/ 0 w 3124326"/>
                <a:gd name="connsiteY0" fmla="*/ 0 h 1086676"/>
                <a:gd name="connsiteX1" fmla="*/ 1364758 w 3124326"/>
                <a:gd name="connsiteY1" fmla="*/ 587686 h 1086676"/>
                <a:gd name="connsiteX2" fmla="*/ 3124326 w 3124326"/>
                <a:gd name="connsiteY2" fmla="*/ 1063698 h 1086676"/>
                <a:gd name="connsiteX0" fmla="*/ 0 w 3144537"/>
                <a:gd name="connsiteY0" fmla="*/ 0 h 1058134"/>
                <a:gd name="connsiteX1" fmla="*/ 1364758 w 3144537"/>
                <a:gd name="connsiteY1" fmla="*/ 587686 h 1058134"/>
                <a:gd name="connsiteX2" fmla="*/ 3144537 w 3144537"/>
                <a:gd name="connsiteY2" fmla="*/ 1034017 h 1058134"/>
                <a:gd name="connsiteX0" fmla="*/ 0 w 3144537"/>
                <a:gd name="connsiteY0" fmla="*/ 0 h 1103970"/>
                <a:gd name="connsiteX1" fmla="*/ 1364758 w 3144537"/>
                <a:gd name="connsiteY1" fmla="*/ 587686 h 1103970"/>
                <a:gd name="connsiteX2" fmla="*/ 3144537 w 3144537"/>
                <a:gd name="connsiteY2" fmla="*/ 1034017 h 1103970"/>
                <a:gd name="connsiteX0" fmla="*/ 0 w 3144537"/>
                <a:gd name="connsiteY0" fmla="*/ 0 h 1121257"/>
                <a:gd name="connsiteX1" fmla="*/ 1364758 w 3144537"/>
                <a:gd name="connsiteY1" fmla="*/ 587686 h 1121257"/>
                <a:gd name="connsiteX2" fmla="*/ 3144537 w 3144537"/>
                <a:gd name="connsiteY2" fmla="*/ 1034017 h 1121257"/>
                <a:gd name="connsiteX0" fmla="*/ 0 w 3144537"/>
                <a:gd name="connsiteY0" fmla="*/ 0 h 1136156"/>
                <a:gd name="connsiteX1" fmla="*/ 1364758 w 3144537"/>
                <a:gd name="connsiteY1" fmla="*/ 587686 h 1136156"/>
                <a:gd name="connsiteX2" fmla="*/ 3144537 w 3144537"/>
                <a:gd name="connsiteY2" fmla="*/ 1034017 h 1136156"/>
                <a:gd name="connsiteX0" fmla="*/ 0 w 3144537"/>
                <a:gd name="connsiteY0" fmla="*/ 0 h 1136156"/>
                <a:gd name="connsiteX1" fmla="*/ 1364758 w 3144537"/>
                <a:gd name="connsiteY1" fmla="*/ 587686 h 1136156"/>
                <a:gd name="connsiteX2" fmla="*/ 3144537 w 3144537"/>
                <a:gd name="connsiteY2" fmla="*/ 1034017 h 1136156"/>
                <a:gd name="connsiteX0" fmla="*/ 0 w 3144537"/>
                <a:gd name="connsiteY0" fmla="*/ 0 h 1129334"/>
                <a:gd name="connsiteX1" fmla="*/ 1364758 w 3144537"/>
                <a:gd name="connsiteY1" fmla="*/ 587686 h 1129334"/>
                <a:gd name="connsiteX2" fmla="*/ 3144537 w 3144537"/>
                <a:gd name="connsiteY2" fmla="*/ 1034017 h 1129334"/>
                <a:gd name="connsiteX0" fmla="*/ 0 w 3144537"/>
                <a:gd name="connsiteY0" fmla="*/ 0 h 1124489"/>
                <a:gd name="connsiteX1" fmla="*/ 1364758 w 3144537"/>
                <a:gd name="connsiteY1" fmla="*/ 587686 h 1124489"/>
                <a:gd name="connsiteX2" fmla="*/ 3144537 w 3144537"/>
                <a:gd name="connsiteY2" fmla="*/ 1034017 h 1124489"/>
                <a:gd name="connsiteX0" fmla="*/ 0 w 3144537"/>
                <a:gd name="connsiteY0" fmla="*/ 0 h 1108069"/>
                <a:gd name="connsiteX1" fmla="*/ 1364758 w 3144537"/>
                <a:gd name="connsiteY1" fmla="*/ 587686 h 1108069"/>
                <a:gd name="connsiteX2" fmla="*/ 3144537 w 3144537"/>
                <a:gd name="connsiteY2" fmla="*/ 1034017 h 1108069"/>
                <a:gd name="connsiteX0" fmla="*/ 0 w 3144537"/>
                <a:gd name="connsiteY0" fmla="*/ 0 h 1106197"/>
                <a:gd name="connsiteX1" fmla="*/ 1364758 w 3144537"/>
                <a:gd name="connsiteY1" fmla="*/ 587686 h 1106197"/>
                <a:gd name="connsiteX2" fmla="*/ 3144537 w 3144537"/>
                <a:gd name="connsiteY2" fmla="*/ 1034017 h 1106197"/>
                <a:gd name="connsiteX0" fmla="*/ 0 w 3864933"/>
                <a:gd name="connsiteY0" fmla="*/ 0 h 1071780"/>
                <a:gd name="connsiteX1" fmla="*/ 1364758 w 3864933"/>
                <a:gd name="connsiteY1" fmla="*/ 587686 h 1071780"/>
                <a:gd name="connsiteX2" fmla="*/ 3864933 w 3864933"/>
                <a:gd name="connsiteY2" fmla="*/ 995544 h 1071780"/>
                <a:gd name="connsiteX0" fmla="*/ 0 w 3864933"/>
                <a:gd name="connsiteY0" fmla="*/ 0 h 1060748"/>
                <a:gd name="connsiteX1" fmla="*/ 1456444 w 3864933"/>
                <a:gd name="connsiteY1" fmla="*/ 472273 h 1060748"/>
                <a:gd name="connsiteX2" fmla="*/ 3864933 w 3864933"/>
                <a:gd name="connsiteY2" fmla="*/ 995544 h 1060748"/>
                <a:gd name="connsiteX0" fmla="*/ 0 w 3864933"/>
                <a:gd name="connsiteY0" fmla="*/ 0 h 1060748"/>
                <a:gd name="connsiteX1" fmla="*/ 1456444 w 3864933"/>
                <a:gd name="connsiteY1" fmla="*/ 472273 h 1060748"/>
                <a:gd name="connsiteX2" fmla="*/ 3864933 w 3864933"/>
                <a:gd name="connsiteY2" fmla="*/ 995544 h 1060748"/>
                <a:gd name="connsiteX0" fmla="*/ 0 w 3864933"/>
                <a:gd name="connsiteY0" fmla="*/ 0 h 1062767"/>
                <a:gd name="connsiteX1" fmla="*/ 1456444 w 3864933"/>
                <a:gd name="connsiteY1" fmla="*/ 472273 h 1062767"/>
                <a:gd name="connsiteX2" fmla="*/ 3864933 w 3864933"/>
                <a:gd name="connsiteY2" fmla="*/ 995544 h 1062767"/>
                <a:gd name="connsiteX0" fmla="*/ 0 w 3826828"/>
                <a:gd name="connsiteY0" fmla="*/ 104958 h 629837"/>
                <a:gd name="connsiteX1" fmla="*/ 1456444 w 3826828"/>
                <a:gd name="connsiteY1" fmla="*/ 577231 h 629837"/>
                <a:gd name="connsiteX2" fmla="*/ 3826828 w 3826828"/>
                <a:gd name="connsiteY2" fmla="*/ 0 h 629837"/>
                <a:gd name="connsiteX0" fmla="*/ 0 w 3826828"/>
                <a:gd name="connsiteY0" fmla="*/ 104958 h 654458"/>
                <a:gd name="connsiteX1" fmla="*/ 1456444 w 3826828"/>
                <a:gd name="connsiteY1" fmla="*/ 577231 h 654458"/>
                <a:gd name="connsiteX2" fmla="*/ 3826828 w 3826828"/>
                <a:gd name="connsiteY2" fmla="*/ 0 h 654458"/>
                <a:gd name="connsiteX0" fmla="*/ 0 w 3826828"/>
                <a:gd name="connsiteY0" fmla="*/ 104958 h 490423"/>
                <a:gd name="connsiteX1" fmla="*/ 1361183 w 3826828"/>
                <a:gd name="connsiteY1" fmla="*/ 372053 h 490423"/>
                <a:gd name="connsiteX2" fmla="*/ 3826828 w 3826828"/>
                <a:gd name="connsiteY2" fmla="*/ 0 h 490423"/>
                <a:gd name="connsiteX0" fmla="*/ 0 w 3826828"/>
                <a:gd name="connsiteY0" fmla="*/ 104958 h 104958"/>
                <a:gd name="connsiteX1" fmla="*/ 3826828 w 3826828"/>
                <a:gd name="connsiteY1" fmla="*/ 0 h 104958"/>
                <a:gd name="connsiteX0" fmla="*/ 0 w 3826828"/>
                <a:gd name="connsiteY0" fmla="*/ 104958 h 336746"/>
                <a:gd name="connsiteX1" fmla="*/ 3826828 w 3826828"/>
                <a:gd name="connsiteY1" fmla="*/ 0 h 336746"/>
                <a:gd name="connsiteX0" fmla="*/ 0 w 3826828"/>
                <a:gd name="connsiteY0" fmla="*/ 104958 h 584536"/>
                <a:gd name="connsiteX1" fmla="*/ 3826828 w 3826828"/>
                <a:gd name="connsiteY1" fmla="*/ 0 h 584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26828" h="584536">
                  <a:moveTo>
                    <a:pt x="0" y="104958"/>
                  </a:moveTo>
                  <a:cubicBezTo>
                    <a:pt x="1504230" y="666852"/>
                    <a:pt x="2608376" y="855693"/>
                    <a:pt x="3826828" y="0"/>
                  </a:cubicBezTo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xmlns="" id="{705B0A26-8888-4264-AF4D-55F589B09E8C}"/>
                </a:ext>
              </a:extLst>
            </p:cNvPr>
            <p:cNvSpPr/>
            <p:nvPr/>
          </p:nvSpPr>
          <p:spPr>
            <a:xfrm>
              <a:off x="13079443" y="5310493"/>
              <a:ext cx="2701156" cy="3466295"/>
            </a:xfrm>
            <a:custGeom>
              <a:avLst/>
              <a:gdLst>
                <a:gd name="connsiteX0" fmla="*/ 0 w 793750"/>
                <a:gd name="connsiteY0" fmla="*/ 476250 h 476250"/>
                <a:gd name="connsiteX1" fmla="*/ 171450 w 793750"/>
                <a:gd name="connsiteY1" fmla="*/ 203200 h 476250"/>
                <a:gd name="connsiteX2" fmla="*/ 793750 w 793750"/>
                <a:gd name="connsiteY2" fmla="*/ 0 h 476250"/>
                <a:gd name="connsiteX3" fmla="*/ 793750 w 793750"/>
                <a:gd name="connsiteY3" fmla="*/ 0 h 476250"/>
                <a:gd name="connsiteX0" fmla="*/ 0 w 793750"/>
                <a:gd name="connsiteY0" fmla="*/ 476250 h 476250"/>
                <a:gd name="connsiteX1" fmla="*/ 196850 w 793750"/>
                <a:gd name="connsiteY1" fmla="*/ 107950 h 476250"/>
                <a:gd name="connsiteX2" fmla="*/ 793750 w 793750"/>
                <a:gd name="connsiteY2" fmla="*/ 0 h 476250"/>
                <a:gd name="connsiteX3" fmla="*/ 793750 w 793750"/>
                <a:gd name="connsiteY3" fmla="*/ 0 h 476250"/>
                <a:gd name="connsiteX0" fmla="*/ 0 w 847146"/>
                <a:gd name="connsiteY0" fmla="*/ 484246 h 484246"/>
                <a:gd name="connsiteX1" fmla="*/ 196850 w 847146"/>
                <a:gd name="connsiteY1" fmla="*/ 115946 h 484246"/>
                <a:gd name="connsiteX2" fmla="*/ 793750 w 847146"/>
                <a:gd name="connsiteY2" fmla="*/ 7996 h 484246"/>
                <a:gd name="connsiteX3" fmla="*/ 825500 w 847146"/>
                <a:gd name="connsiteY3" fmla="*/ 7996 h 484246"/>
                <a:gd name="connsiteX0" fmla="*/ 0 w 825500"/>
                <a:gd name="connsiteY0" fmla="*/ 484246 h 484246"/>
                <a:gd name="connsiteX1" fmla="*/ 196850 w 825500"/>
                <a:gd name="connsiteY1" fmla="*/ 115946 h 484246"/>
                <a:gd name="connsiteX2" fmla="*/ 647700 w 825500"/>
                <a:gd name="connsiteY2" fmla="*/ 7996 h 484246"/>
                <a:gd name="connsiteX3" fmla="*/ 825500 w 825500"/>
                <a:gd name="connsiteY3" fmla="*/ 7996 h 484246"/>
                <a:gd name="connsiteX0" fmla="*/ 0 w 825500"/>
                <a:gd name="connsiteY0" fmla="*/ 476250 h 476250"/>
                <a:gd name="connsiteX1" fmla="*/ 196850 w 825500"/>
                <a:gd name="connsiteY1" fmla="*/ 107950 h 476250"/>
                <a:gd name="connsiteX2" fmla="*/ 565150 w 825500"/>
                <a:gd name="connsiteY2" fmla="*/ 25400 h 476250"/>
                <a:gd name="connsiteX3" fmla="*/ 825500 w 825500"/>
                <a:gd name="connsiteY3" fmla="*/ 0 h 476250"/>
                <a:gd name="connsiteX0" fmla="*/ 0 w 825500"/>
                <a:gd name="connsiteY0" fmla="*/ 476250 h 476250"/>
                <a:gd name="connsiteX1" fmla="*/ 196850 w 825500"/>
                <a:gd name="connsiteY1" fmla="*/ 107950 h 476250"/>
                <a:gd name="connsiteX2" fmla="*/ 825500 w 825500"/>
                <a:gd name="connsiteY2" fmla="*/ 0 h 476250"/>
                <a:gd name="connsiteX0" fmla="*/ 0 w 825500"/>
                <a:gd name="connsiteY0" fmla="*/ 476250 h 476250"/>
                <a:gd name="connsiteX1" fmla="*/ 196850 w 825500"/>
                <a:gd name="connsiteY1" fmla="*/ 107950 h 476250"/>
                <a:gd name="connsiteX2" fmla="*/ 825500 w 825500"/>
                <a:gd name="connsiteY2" fmla="*/ 0 h 476250"/>
                <a:gd name="connsiteX0" fmla="*/ 358 w 825858"/>
                <a:gd name="connsiteY0" fmla="*/ 476250 h 476250"/>
                <a:gd name="connsiteX1" fmla="*/ 197208 w 825858"/>
                <a:gd name="connsiteY1" fmla="*/ 107950 h 476250"/>
                <a:gd name="connsiteX2" fmla="*/ 825858 w 825858"/>
                <a:gd name="connsiteY2" fmla="*/ 0 h 476250"/>
                <a:gd name="connsiteX0" fmla="*/ 419 w 813219"/>
                <a:gd name="connsiteY0" fmla="*/ 495300 h 495300"/>
                <a:gd name="connsiteX1" fmla="*/ 184569 w 813219"/>
                <a:gd name="connsiteY1" fmla="*/ 107950 h 495300"/>
                <a:gd name="connsiteX2" fmla="*/ 813219 w 813219"/>
                <a:gd name="connsiteY2" fmla="*/ 0 h 495300"/>
                <a:gd name="connsiteX0" fmla="*/ 358 w 825858"/>
                <a:gd name="connsiteY0" fmla="*/ 495300 h 495300"/>
                <a:gd name="connsiteX1" fmla="*/ 197208 w 825858"/>
                <a:gd name="connsiteY1" fmla="*/ 107950 h 495300"/>
                <a:gd name="connsiteX2" fmla="*/ 825858 w 825858"/>
                <a:gd name="connsiteY2" fmla="*/ 0 h 495300"/>
                <a:gd name="connsiteX0" fmla="*/ 358 w 825858"/>
                <a:gd name="connsiteY0" fmla="*/ 495300 h 495300"/>
                <a:gd name="connsiteX1" fmla="*/ 197208 w 825858"/>
                <a:gd name="connsiteY1" fmla="*/ 107950 h 495300"/>
                <a:gd name="connsiteX2" fmla="*/ 825858 w 825858"/>
                <a:gd name="connsiteY2" fmla="*/ 0 h 495300"/>
                <a:gd name="connsiteX0" fmla="*/ 358 w 825858"/>
                <a:gd name="connsiteY0" fmla="*/ 495300 h 495300"/>
                <a:gd name="connsiteX1" fmla="*/ 197208 w 825858"/>
                <a:gd name="connsiteY1" fmla="*/ 107950 h 495300"/>
                <a:gd name="connsiteX2" fmla="*/ 825858 w 825858"/>
                <a:gd name="connsiteY2" fmla="*/ 0 h 495300"/>
                <a:gd name="connsiteX0" fmla="*/ 266 w 825766"/>
                <a:gd name="connsiteY0" fmla="*/ 495300 h 495300"/>
                <a:gd name="connsiteX1" fmla="*/ 222516 w 825766"/>
                <a:gd name="connsiteY1" fmla="*/ 120650 h 495300"/>
                <a:gd name="connsiteX2" fmla="*/ 825766 w 825766"/>
                <a:gd name="connsiteY2" fmla="*/ 0 h 495300"/>
                <a:gd name="connsiteX0" fmla="*/ 266 w 825766"/>
                <a:gd name="connsiteY0" fmla="*/ 495300 h 495300"/>
                <a:gd name="connsiteX1" fmla="*/ 222516 w 825766"/>
                <a:gd name="connsiteY1" fmla="*/ 120650 h 495300"/>
                <a:gd name="connsiteX2" fmla="*/ 825766 w 825766"/>
                <a:gd name="connsiteY2" fmla="*/ 0 h 495300"/>
                <a:gd name="connsiteX0" fmla="*/ 5 w 6188080"/>
                <a:gd name="connsiteY0" fmla="*/ 32535 h 1276933"/>
                <a:gd name="connsiteX1" fmla="*/ 5584830 w 6188080"/>
                <a:gd name="connsiteY1" fmla="*/ 1219985 h 1276933"/>
                <a:gd name="connsiteX2" fmla="*/ 6188080 w 6188080"/>
                <a:gd name="connsiteY2" fmla="*/ 1099335 h 1276933"/>
                <a:gd name="connsiteX0" fmla="*/ 0 w 6188075"/>
                <a:gd name="connsiteY0" fmla="*/ 91 h 1244489"/>
                <a:gd name="connsiteX1" fmla="*/ 5584825 w 6188075"/>
                <a:gd name="connsiteY1" fmla="*/ 1187541 h 1244489"/>
                <a:gd name="connsiteX2" fmla="*/ 6188075 w 6188075"/>
                <a:gd name="connsiteY2" fmla="*/ 1066891 h 1244489"/>
                <a:gd name="connsiteX0" fmla="*/ 0 w 6149975"/>
                <a:gd name="connsiteY0" fmla="*/ 91 h 1244489"/>
                <a:gd name="connsiteX1" fmla="*/ 5546725 w 6149975"/>
                <a:gd name="connsiteY1" fmla="*/ 1187541 h 1244489"/>
                <a:gd name="connsiteX2" fmla="*/ 6149975 w 6149975"/>
                <a:gd name="connsiteY2" fmla="*/ 1066891 h 1244489"/>
                <a:gd name="connsiteX0" fmla="*/ 0 w 6149975"/>
                <a:gd name="connsiteY0" fmla="*/ 33 h 3007895"/>
                <a:gd name="connsiteX1" fmla="*/ 3241675 w 6149975"/>
                <a:gd name="connsiteY1" fmla="*/ 2997233 h 3007895"/>
                <a:gd name="connsiteX2" fmla="*/ 6149975 w 6149975"/>
                <a:gd name="connsiteY2" fmla="*/ 1066833 h 3007895"/>
                <a:gd name="connsiteX0" fmla="*/ 0 w 6149975"/>
                <a:gd name="connsiteY0" fmla="*/ 33 h 3009437"/>
                <a:gd name="connsiteX1" fmla="*/ 3241675 w 6149975"/>
                <a:gd name="connsiteY1" fmla="*/ 2997233 h 3009437"/>
                <a:gd name="connsiteX2" fmla="*/ 6149975 w 6149975"/>
                <a:gd name="connsiteY2" fmla="*/ 1066833 h 3009437"/>
                <a:gd name="connsiteX0" fmla="*/ 0 w 6178550"/>
                <a:gd name="connsiteY0" fmla="*/ 33 h 3007940"/>
                <a:gd name="connsiteX1" fmla="*/ 3241675 w 6178550"/>
                <a:gd name="connsiteY1" fmla="*/ 2997233 h 3007940"/>
                <a:gd name="connsiteX2" fmla="*/ 6178550 w 6178550"/>
                <a:gd name="connsiteY2" fmla="*/ 1009683 h 3007940"/>
                <a:gd name="connsiteX0" fmla="*/ 0 w 6178550"/>
                <a:gd name="connsiteY0" fmla="*/ 0 h 3007907"/>
                <a:gd name="connsiteX1" fmla="*/ 3241675 w 6178550"/>
                <a:gd name="connsiteY1" fmla="*/ 2997200 h 3007907"/>
                <a:gd name="connsiteX2" fmla="*/ 6178550 w 6178550"/>
                <a:gd name="connsiteY2" fmla="*/ 1009650 h 3007907"/>
                <a:gd name="connsiteX0" fmla="*/ 0 w 6216650"/>
                <a:gd name="connsiteY0" fmla="*/ 0 h 3017620"/>
                <a:gd name="connsiteX1" fmla="*/ 3279775 w 6216650"/>
                <a:gd name="connsiteY1" fmla="*/ 3006725 h 3017620"/>
                <a:gd name="connsiteX2" fmla="*/ 6216650 w 6216650"/>
                <a:gd name="connsiteY2" fmla="*/ 1019175 h 3017620"/>
                <a:gd name="connsiteX0" fmla="*/ 0 w 6216650"/>
                <a:gd name="connsiteY0" fmla="*/ 0 h 1733105"/>
                <a:gd name="connsiteX1" fmla="*/ 3270250 w 6216650"/>
                <a:gd name="connsiteY1" fmla="*/ 1701800 h 1733105"/>
                <a:gd name="connsiteX2" fmla="*/ 6216650 w 6216650"/>
                <a:gd name="connsiteY2" fmla="*/ 1019175 h 1733105"/>
                <a:gd name="connsiteX0" fmla="*/ 0 w 6216650"/>
                <a:gd name="connsiteY0" fmla="*/ 0 h 1742225"/>
                <a:gd name="connsiteX1" fmla="*/ 3270250 w 6216650"/>
                <a:gd name="connsiteY1" fmla="*/ 1701800 h 1742225"/>
                <a:gd name="connsiteX2" fmla="*/ 6216650 w 6216650"/>
                <a:gd name="connsiteY2" fmla="*/ 1019175 h 1742225"/>
                <a:gd name="connsiteX0" fmla="*/ 0 w 5645150"/>
                <a:gd name="connsiteY0" fmla="*/ 0 h 1812769"/>
                <a:gd name="connsiteX1" fmla="*/ 3270250 w 5645150"/>
                <a:gd name="connsiteY1" fmla="*/ 1701800 h 1812769"/>
                <a:gd name="connsiteX2" fmla="*/ 5645150 w 5645150"/>
                <a:gd name="connsiteY2" fmla="*/ 1349375 h 1812769"/>
                <a:gd name="connsiteX0" fmla="*/ 0 w 5645150"/>
                <a:gd name="connsiteY0" fmla="*/ 0 h 1783182"/>
                <a:gd name="connsiteX1" fmla="*/ 3270250 w 5645150"/>
                <a:gd name="connsiteY1" fmla="*/ 1701800 h 1783182"/>
                <a:gd name="connsiteX2" fmla="*/ 5645150 w 5645150"/>
                <a:gd name="connsiteY2" fmla="*/ 1349375 h 1783182"/>
                <a:gd name="connsiteX0" fmla="*/ 0 w 5645150"/>
                <a:gd name="connsiteY0" fmla="*/ 0 h 1681992"/>
                <a:gd name="connsiteX1" fmla="*/ 3181350 w 5645150"/>
                <a:gd name="connsiteY1" fmla="*/ 1574800 h 1681992"/>
                <a:gd name="connsiteX2" fmla="*/ 5645150 w 5645150"/>
                <a:gd name="connsiteY2" fmla="*/ 1349375 h 1681992"/>
                <a:gd name="connsiteX0" fmla="*/ 0 w 5645150"/>
                <a:gd name="connsiteY0" fmla="*/ 0 h 1591696"/>
                <a:gd name="connsiteX1" fmla="*/ 3181350 w 5645150"/>
                <a:gd name="connsiteY1" fmla="*/ 1574800 h 1591696"/>
                <a:gd name="connsiteX2" fmla="*/ 5645150 w 5645150"/>
                <a:gd name="connsiteY2" fmla="*/ 1349375 h 1591696"/>
                <a:gd name="connsiteX0" fmla="*/ 0 w 5645150"/>
                <a:gd name="connsiteY0" fmla="*/ 0 h 1580416"/>
                <a:gd name="connsiteX1" fmla="*/ 3181350 w 5645150"/>
                <a:gd name="connsiteY1" fmla="*/ 1574800 h 1580416"/>
                <a:gd name="connsiteX2" fmla="*/ 5645150 w 5645150"/>
                <a:gd name="connsiteY2" fmla="*/ 1349375 h 1580416"/>
                <a:gd name="connsiteX0" fmla="*/ 0 w 5645150"/>
                <a:gd name="connsiteY0" fmla="*/ 0 h 1586055"/>
                <a:gd name="connsiteX1" fmla="*/ 3181350 w 5645150"/>
                <a:gd name="connsiteY1" fmla="*/ 1574800 h 1586055"/>
                <a:gd name="connsiteX2" fmla="*/ 5645150 w 5645150"/>
                <a:gd name="connsiteY2" fmla="*/ 1349375 h 1586055"/>
                <a:gd name="connsiteX0" fmla="*/ 0 w 5645150"/>
                <a:gd name="connsiteY0" fmla="*/ 0 h 1538232"/>
                <a:gd name="connsiteX1" fmla="*/ 3143250 w 5645150"/>
                <a:gd name="connsiteY1" fmla="*/ 1498600 h 1538232"/>
                <a:gd name="connsiteX2" fmla="*/ 5645150 w 5645150"/>
                <a:gd name="connsiteY2" fmla="*/ 1349375 h 1538232"/>
                <a:gd name="connsiteX0" fmla="*/ 0 w 5645150"/>
                <a:gd name="connsiteY0" fmla="*/ 0 h 1538232"/>
                <a:gd name="connsiteX1" fmla="*/ 1452559 w 5645150"/>
                <a:gd name="connsiteY1" fmla="*/ 803612 h 1538232"/>
                <a:gd name="connsiteX2" fmla="*/ 3143250 w 5645150"/>
                <a:gd name="connsiteY2" fmla="*/ 1498600 h 1538232"/>
                <a:gd name="connsiteX3" fmla="*/ 5645150 w 5645150"/>
                <a:gd name="connsiteY3" fmla="*/ 1349375 h 1538232"/>
                <a:gd name="connsiteX0" fmla="*/ 0 w 5645150"/>
                <a:gd name="connsiteY0" fmla="*/ 0 h 1588056"/>
                <a:gd name="connsiteX1" fmla="*/ 1287459 w 5645150"/>
                <a:gd name="connsiteY1" fmla="*/ 562312 h 1588056"/>
                <a:gd name="connsiteX2" fmla="*/ 3143250 w 5645150"/>
                <a:gd name="connsiteY2" fmla="*/ 1498600 h 1588056"/>
                <a:gd name="connsiteX3" fmla="*/ 5645150 w 5645150"/>
                <a:gd name="connsiteY3" fmla="*/ 1349375 h 1588056"/>
                <a:gd name="connsiteX0" fmla="*/ 0 w 5645150"/>
                <a:gd name="connsiteY0" fmla="*/ 0 h 1588056"/>
                <a:gd name="connsiteX1" fmla="*/ 1287459 w 5645150"/>
                <a:gd name="connsiteY1" fmla="*/ 562312 h 1588056"/>
                <a:gd name="connsiteX2" fmla="*/ 3143250 w 5645150"/>
                <a:gd name="connsiteY2" fmla="*/ 1498600 h 1588056"/>
                <a:gd name="connsiteX3" fmla="*/ 5645150 w 5645150"/>
                <a:gd name="connsiteY3" fmla="*/ 1349375 h 1588056"/>
                <a:gd name="connsiteX0" fmla="*/ 0 w 5645150"/>
                <a:gd name="connsiteY0" fmla="*/ 0 h 1588056"/>
                <a:gd name="connsiteX1" fmla="*/ 1287459 w 5645150"/>
                <a:gd name="connsiteY1" fmla="*/ 562312 h 1588056"/>
                <a:gd name="connsiteX2" fmla="*/ 3143250 w 5645150"/>
                <a:gd name="connsiteY2" fmla="*/ 1498600 h 1588056"/>
                <a:gd name="connsiteX3" fmla="*/ 5645150 w 5645150"/>
                <a:gd name="connsiteY3" fmla="*/ 1349375 h 1588056"/>
                <a:gd name="connsiteX0" fmla="*/ 0 w 5645150"/>
                <a:gd name="connsiteY0" fmla="*/ 0 h 1588056"/>
                <a:gd name="connsiteX1" fmla="*/ 1287459 w 5645150"/>
                <a:gd name="connsiteY1" fmla="*/ 562312 h 1588056"/>
                <a:gd name="connsiteX2" fmla="*/ 3143250 w 5645150"/>
                <a:gd name="connsiteY2" fmla="*/ 1498600 h 1588056"/>
                <a:gd name="connsiteX3" fmla="*/ 5645150 w 5645150"/>
                <a:gd name="connsiteY3" fmla="*/ 1349375 h 1588056"/>
                <a:gd name="connsiteX0" fmla="*/ 0 w 5645150"/>
                <a:gd name="connsiteY0" fmla="*/ 0 h 1597530"/>
                <a:gd name="connsiteX1" fmla="*/ 1244597 w 5645150"/>
                <a:gd name="connsiteY1" fmla="*/ 428962 h 1597530"/>
                <a:gd name="connsiteX2" fmla="*/ 3143250 w 5645150"/>
                <a:gd name="connsiteY2" fmla="*/ 1498600 h 1597530"/>
                <a:gd name="connsiteX3" fmla="*/ 5645150 w 5645150"/>
                <a:gd name="connsiteY3" fmla="*/ 1349375 h 1597530"/>
                <a:gd name="connsiteX0" fmla="*/ 0 w 5645150"/>
                <a:gd name="connsiteY0" fmla="*/ 0 h 1597530"/>
                <a:gd name="connsiteX1" fmla="*/ 1244597 w 5645150"/>
                <a:gd name="connsiteY1" fmla="*/ 428962 h 1597530"/>
                <a:gd name="connsiteX2" fmla="*/ 3143250 w 5645150"/>
                <a:gd name="connsiteY2" fmla="*/ 1498600 h 1597530"/>
                <a:gd name="connsiteX3" fmla="*/ 5645150 w 5645150"/>
                <a:gd name="connsiteY3" fmla="*/ 1349375 h 1597530"/>
                <a:gd name="connsiteX0" fmla="*/ 0 w 5645150"/>
                <a:gd name="connsiteY0" fmla="*/ 0 h 1561527"/>
                <a:gd name="connsiteX1" fmla="*/ 1244597 w 5645150"/>
                <a:gd name="connsiteY1" fmla="*/ 428962 h 1561527"/>
                <a:gd name="connsiteX2" fmla="*/ 3143250 w 5645150"/>
                <a:gd name="connsiteY2" fmla="*/ 1498600 h 1561527"/>
                <a:gd name="connsiteX3" fmla="*/ 5645150 w 5645150"/>
                <a:gd name="connsiteY3" fmla="*/ 1349375 h 1561527"/>
                <a:gd name="connsiteX0" fmla="*/ 0 w 5645150"/>
                <a:gd name="connsiteY0" fmla="*/ 0 h 1578664"/>
                <a:gd name="connsiteX1" fmla="*/ 1554159 w 5645150"/>
                <a:gd name="connsiteY1" fmla="*/ 695662 h 1578664"/>
                <a:gd name="connsiteX2" fmla="*/ 3143250 w 5645150"/>
                <a:gd name="connsiteY2" fmla="*/ 1498600 h 1578664"/>
                <a:gd name="connsiteX3" fmla="*/ 5645150 w 5645150"/>
                <a:gd name="connsiteY3" fmla="*/ 1349375 h 1578664"/>
                <a:gd name="connsiteX0" fmla="*/ 0 w 5645150"/>
                <a:gd name="connsiteY0" fmla="*/ 0 h 1578664"/>
                <a:gd name="connsiteX1" fmla="*/ 1554159 w 5645150"/>
                <a:gd name="connsiteY1" fmla="*/ 695662 h 1578664"/>
                <a:gd name="connsiteX2" fmla="*/ 3143250 w 5645150"/>
                <a:gd name="connsiteY2" fmla="*/ 1498600 h 1578664"/>
                <a:gd name="connsiteX3" fmla="*/ 5645150 w 5645150"/>
                <a:gd name="connsiteY3" fmla="*/ 1349375 h 1578664"/>
                <a:gd name="connsiteX0" fmla="*/ 0 w 5645150"/>
                <a:gd name="connsiteY0" fmla="*/ 0 h 1575335"/>
                <a:gd name="connsiteX1" fmla="*/ 1454146 w 5645150"/>
                <a:gd name="connsiteY1" fmla="*/ 743287 h 1575335"/>
                <a:gd name="connsiteX2" fmla="*/ 3143250 w 5645150"/>
                <a:gd name="connsiteY2" fmla="*/ 1498600 h 1575335"/>
                <a:gd name="connsiteX3" fmla="*/ 5645150 w 5645150"/>
                <a:gd name="connsiteY3" fmla="*/ 1349375 h 1575335"/>
                <a:gd name="connsiteX0" fmla="*/ 0 w 5645150"/>
                <a:gd name="connsiteY0" fmla="*/ 0 h 1575335"/>
                <a:gd name="connsiteX1" fmla="*/ 1454146 w 5645150"/>
                <a:gd name="connsiteY1" fmla="*/ 743287 h 1575335"/>
                <a:gd name="connsiteX2" fmla="*/ 3143250 w 5645150"/>
                <a:gd name="connsiteY2" fmla="*/ 1498600 h 1575335"/>
                <a:gd name="connsiteX3" fmla="*/ 5645150 w 5645150"/>
                <a:gd name="connsiteY3" fmla="*/ 1349375 h 1575335"/>
                <a:gd name="connsiteX0" fmla="*/ 0 w 5645150"/>
                <a:gd name="connsiteY0" fmla="*/ 0 h 1575335"/>
                <a:gd name="connsiteX1" fmla="*/ 1454146 w 5645150"/>
                <a:gd name="connsiteY1" fmla="*/ 743287 h 1575335"/>
                <a:gd name="connsiteX2" fmla="*/ 3143250 w 5645150"/>
                <a:gd name="connsiteY2" fmla="*/ 1498600 h 1575335"/>
                <a:gd name="connsiteX3" fmla="*/ 5645150 w 5645150"/>
                <a:gd name="connsiteY3" fmla="*/ 1349375 h 1575335"/>
                <a:gd name="connsiteX0" fmla="*/ 0 w 5645150"/>
                <a:gd name="connsiteY0" fmla="*/ 0 h 1575335"/>
                <a:gd name="connsiteX1" fmla="*/ 1454146 w 5645150"/>
                <a:gd name="connsiteY1" fmla="*/ 743287 h 1575335"/>
                <a:gd name="connsiteX2" fmla="*/ 3143250 w 5645150"/>
                <a:gd name="connsiteY2" fmla="*/ 1498600 h 1575335"/>
                <a:gd name="connsiteX3" fmla="*/ 5645150 w 5645150"/>
                <a:gd name="connsiteY3" fmla="*/ 1349375 h 1575335"/>
                <a:gd name="connsiteX0" fmla="*/ 0 w 5645150"/>
                <a:gd name="connsiteY0" fmla="*/ 0 h 1575335"/>
                <a:gd name="connsiteX1" fmla="*/ 1454146 w 5645150"/>
                <a:gd name="connsiteY1" fmla="*/ 743287 h 1575335"/>
                <a:gd name="connsiteX2" fmla="*/ 3143250 w 5645150"/>
                <a:gd name="connsiteY2" fmla="*/ 1498600 h 1575335"/>
                <a:gd name="connsiteX3" fmla="*/ 5645150 w 5645150"/>
                <a:gd name="connsiteY3" fmla="*/ 1349375 h 1575335"/>
                <a:gd name="connsiteX0" fmla="*/ 0 w 5645150"/>
                <a:gd name="connsiteY0" fmla="*/ 0 h 1553799"/>
                <a:gd name="connsiteX1" fmla="*/ 1454146 w 5645150"/>
                <a:gd name="connsiteY1" fmla="*/ 743287 h 1553799"/>
                <a:gd name="connsiteX2" fmla="*/ 3143250 w 5645150"/>
                <a:gd name="connsiteY2" fmla="*/ 1498600 h 1553799"/>
                <a:gd name="connsiteX3" fmla="*/ 5645150 w 5645150"/>
                <a:gd name="connsiteY3" fmla="*/ 1349375 h 1553799"/>
                <a:gd name="connsiteX0" fmla="*/ 0 w 5645150"/>
                <a:gd name="connsiteY0" fmla="*/ 0 h 1593196"/>
                <a:gd name="connsiteX1" fmla="*/ 1454146 w 5645150"/>
                <a:gd name="connsiteY1" fmla="*/ 743287 h 1593196"/>
                <a:gd name="connsiteX2" fmla="*/ 3057525 w 5645150"/>
                <a:gd name="connsiteY2" fmla="*/ 1560513 h 1593196"/>
                <a:gd name="connsiteX3" fmla="*/ 5645150 w 5645150"/>
                <a:gd name="connsiteY3" fmla="*/ 1349375 h 1593196"/>
                <a:gd name="connsiteX0" fmla="*/ 0 w 5645150"/>
                <a:gd name="connsiteY0" fmla="*/ 0 h 1573805"/>
                <a:gd name="connsiteX1" fmla="*/ 1454146 w 5645150"/>
                <a:gd name="connsiteY1" fmla="*/ 743287 h 1573805"/>
                <a:gd name="connsiteX2" fmla="*/ 3062287 w 5645150"/>
                <a:gd name="connsiteY2" fmla="*/ 1531938 h 1573805"/>
                <a:gd name="connsiteX3" fmla="*/ 5645150 w 5645150"/>
                <a:gd name="connsiteY3" fmla="*/ 1349375 h 1573805"/>
                <a:gd name="connsiteX0" fmla="*/ 0 w 5645150"/>
                <a:gd name="connsiteY0" fmla="*/ 0 h 1563611"/>
                <a:gd name="connsiteX1" fmla="*/ 1454146 w 5645150"/>
                <a:gd name="connsiteY1" fmla="*/ 743287 h 1563611"/>
                <a:gd name="connsiteX2" fmla="*/ 3062287 w 5645150"/>
                <a:gd name="connsiteY2" fmla="*/ 1531938 h 1563611"/>
                <a:gd name="connsiteX3" fmla="*/ 5645150 w 5645150"/>
                <a:gd name="connsiteY3" fmla="*/ 1349375 h 1563611"/>
                <a:gd name="connsiteX0" fmla="*/ 0 w 5645150"/>
                <a:gd name="connsiteY0" fmla="*/ 0 h 1580902"/>
                <a:gd name="connsiteX1" fmla="*/ 1454146 w 5645150"/>
                <a:gd name="connsiteY1" fmla="*/ 743287 h 1580902"/>
                <a:gd name="connsiteX2" fmla="*/ 3062287 w 5645150"/>
                <a:gd name="connsiteY2" fmla="*/ 1531938 h 1580902"/>
                <a:gd name="connsiteX3" fmla="*/ 5645150 w 5645150"/>
                <a:gd name="connsiteY3" fmla="*/ 1306513 h 1580902"/>
                <a:gd name="connsiteX0" fmla="*/ 0 w 5645150"/>
                <a:gd name="connsiteY0" fmla="*/ 0 h 1587510"/>
                <a:gd name="connsiteX1" fmla="*/ 1454146 w 5645150"/>
                <a:gd name="connsiteY1" fmla="*/ 743287 h 1587510"/>
                <a:gd name="connsiteX2" fmla="*/ 3062287 w 5645150"/>
                <a:gd name="connsiteY2" fmla="*/ 1531938 h 1587510"/>
                <a:gd name="connsiteX3" fmla="*/ 5645150 w 5645150"/>
                <a:gd name="connsiteY3" fmla="*/ 1306513 h 1587510"/>
                <a:gd name="connsiteX0" fmla="*/ 0 w 5635625"/>
                <a:gd name="connsiteY0" fmla="*/ 0 h 1594764"/>
                <a:gd name="connsiteX1" fmla="*/ 1454146 w 5635625"/>
                <a:gd name="connsiteY1" fmla="*/ 743287 h 1594764"/>
                <a:gd name="connsiteX2" fmla="*/ 3062287 w 5635625"/>
                <a:gd name="connsiteY2" fmla="*/ 1531938 h 1594764"/>
                <a:gd name="connsiteX3" fmla="*/ 5635625 w 5635625"/>
                <a:gd name="connsiteY3" fmla="*/ 1325563 h 1594764"/>
                <a:gd name="connsiteX0" fmla="*/ 0 w 5635625"/>
                <a:gd name="connsiteY0" fmla="*/ 0 h 1594764"/>
                <a:gd name="connsiteX1" fmla="*/ 1454146 w 5635625"/>
                <a:gd name="connsiteY1" fmla="*/ 743287 h 1594764"/>
                <a:gd name="connsiteX2" fmla="*/ 3062287 w 5635625"/>
                <a:gd name="connsiteY2" fmla="*/ 1531938 h 1594764"/>
                <a:gd name="connsiteX3" fmla="*/ 5635625 w 5635625"/>
                <a:gd name="connsiteY3" fmla="*/ 1325563 h 1594764"/>
                <a:gd name="connsiteX0" fmla="*/ 0 w 5635625"/>
                <a:gd name="connsiteY0" fmla="*/ 0 h 1594764"/>
                <a:gd name="connsiteX1" fmla="*/ 1454146 w 5635625"/>
                <a:gd name="connsiteY1" fmla="*/ 743287 h 1594764"/>
                <a:gd name="connsiteX2" fmla="*/ 3062287 w 5635625"/>
                <a:gd name="connsiteY2" fmla="*/ 1531938 h 1594764"/>
                <a:gd name="connsiteX3" fmla="*/ 5635625 w 5635625"/>
                <a:gd name="connsiteY3" fmla="*/ 1325563 h 1594764"/>
                <a:gd name="connsiteX0" fmla="*/ 0 w 5635625"/>
                <a:gd name="connsiteY0" fmla="*/ 0 h 1593721"/>
                <a:gd name="connsiteX1" fmla="*/ 1392233 w 5635625"/>
                <a:gd name="connsiteY1" fmla="*/ 757574 h 1593721"/>
                <a:gd name="connsiteX2" fmla="*/ 3062287 w 5635625"/>
                <a:gd name="connsiteY2" fmla="*/ 1531938 h 1593721"/>
                <a:gd name="connsiteX3" fmla="*/ 5635625 w 5635625"/>
                <a:gd name="connsiteY3" fmla="*/ 1325563 h 1593721"/>
                <a:gd name="connsiteX0" fmla="*/ 2204076 w 4258301"/>
                <a:gd name="connsiteY0" fmla="*/ 2971500 h 2971500"/>
                <a:gd name="connsiteX1" fmla="*/ 14909 w 4258301"/>
                <a:gd name="connsiteY1" fmla="*/ 46074 h 2971500"/>
                <a:gd name="connsiteX2" fmla="*/ 1684963 w 4258301"/>
                <a:gd name="connsiteY2" fmla="*/ 820438 h 2971500"/>
                <a:gd name="connsiteX3" fmla="*/ 4258301 w 4258301"/>
                <a:gd name="connsiteY3" fmla="*/ 614063 h 2971500"/>
                <a:gd name="connsiteX0" fmla="*/ 535295 w 2589520"/>
                <a:gd name="connsiteY0" fmla="*/ 2357437 h 2357437"/>
                <a:gd name="connsiteX1" fmla="*/ 1356028 w 2589520"/>
                <a:gd name="connsiteY1" fmla="*/ 1489411 h 2357437"/>
                <a:gd name="connsiteX2" fmla="*/ 16182 w 2589520"/>
                <a:gd name="connsiteY2" fmla="*/ 206375 h 2357437"/>
                <a:gd name="connsiteX3" fmla="*/ 2589520 w 2589520"/>
                <a:gd name="connsiteY3" fmla="*/ 0 h 2357437"/>
                <a:gd name="connsiteX0" fmla="*/ 607661 w 2661886"/>
                <a:gd name="connsiteY0" fmla="*/ 2357437 h 2357437"/>
                <a:gd name="connsiteX1" fmla="*/ 88548 w 2661886"/>
                <a:gd name="connsiteY1" fmla="*/ 206375 h 2357437"/>
                <a:gd name="connsiteX2" fmla="*/ 2661886 w 2661886"/>
                <a:gd name="connsiteY2" fmla="*/ 0 h 2357437"/>
                <a:gd name="connsiteX0" fmla="*/ 13488 w 2067713"/>
                <a:gd name="connsiteY0" fmla="*/ 2357437 h 2357437"/>
                <a:gd name="connsiteX1" fmla="*/ 815175 w 2067713"/>
                <a:gd name="connsiteY1" fmla="*/ 777875 h 2357437"/>
                <a:gd name="connsiteX2" fmla="*/ 2067713 w 2067713"/>
                <a:gd name="connsiteY2" fmla="*/ 0 h 2357437"/>
                <a:gd name="connsiteX0" fmla="*/ 13488 w 2067713"/>
                <a:gd name="connsiteY0" fmla="*/ 2357437 h 2357437"/>
                <a:gd name="connsiteX1" fmla="*/ 815175 w 2067713"/>
                <a:gd name="connsiteY1" fmla="*/ 777875 h 2357437"/>
                <a:gd name="connsiteX2" fmla="*/ 2067713 w 2067713"/>
                <a:gd name="connsiteY2" fmla="*/ 0 h 2357437"/>
                <a:gd name="connsiteX0" fmla="*/ 0 w 2054225"/>
                <a:gd name="connsiteY0" fmla="*/ 2357437 h 2357437"/>
                <a:gd name="connsiteX1" fmla="*/ 801687 w 2054225"/>
                <a:gd name="connsiteY1" fmla="*/ 777875 h 2357437"/>
                <a:gd name="connsiteX2" fmla="*/ 2054225 w 2054225"/>
                <a:gd name="connsiteY2" fmla="*/ 0 h 2357437"/>
                <a:gd name="connsiteX0" fmla="*/ 0 w 1990725"/>
                <a:gd name="connsiteY0" fmla="*/ 2357437 h 2357437"/>
                <a:gd name="connsiteX1" fmla="*/ 738187 w 1990725"/>
                <a:gd name="connsiteY1" fmla="*/ 777875 h 2357437"/>
                <a:gd name="connsiteX2" fmla="*/ 1990725 w 1990725"/>
                <a:gd name="connsiteY2" fmla="*/ 0 h 2357437"/>
                <a:gd name="connsiteX0" fmla="*/ 0 w 1990725"/>
                <a:gd name="connsiteY0" fmla="*/ 2357437 h 2357437"/>
                <a:gd name="connsiteX1" fmla="*/ 636587 w 1990725"/>
                <a:gd name="connsiteY1" fmla="*/ 663575 h 2357437"/>
                <a:gd name="connsiteX2" fmla="*/ 1990725 w 1990725"/>
                <a:gd name="connsiteY2" fmla="*/ 0 h 2357437"/>
                <a:gd name="connsiteX0" fmla="*/ 0 w 1990725"/>
                <a:gd name="connsiteY0" fmla="*/ 2357437 h 2357437"/>
                <a:gd name="connsiteX1" fmla="*/ 636587 w 1990725"/>
                <a:gd name="connsiteY1" fmla="*/ 663575 h 2357437"/>
                <a:gd name="connsiteX2" fmla="*/ 1990725 w 1990725"/>
                <a:gd name="connsiteY2" fmla="*/ 0 h 2357437"/>
                <a:gd name="connsiteX0" fmla="*/ 0 w 1990725"/>
                <a:gd name="connsiteY0" fmla="*/ 2357437 h 2357437"/>
                <a:gd name="connsiteX1" fmla="*/ 636587 w 1990725"/>
                <a:gd name="connsiteY1" fmla="*/ 663575 h 2357437"/>
                <a:gd name="connsiteX2" fmla="*/ 1990725 w 1990725"/>
                <a:gd name="connsiteY2" fmla="*/ 0 h 2357437"/>
                <a:gd name="connsiteX0" fmla="*/ 0 w 1990725"/>
                <a:gd name="connsiteY0" fmla="*/ 2357437 h 2357437"/>
                <a:gd name="connsiteX1" fmla="*/ 636587 w 1990725"/>
                <a:gd name="connsiteY1" fmla="*/ 663575 h 2357437"/>
                <a:gd name="connsiteX2" fmla="*/ 1990725 w 1990725"/>
                <a:gd name="connsiteY2" fmla="*/ 0 h 2357437"/>
                <a:gd name="connsiteX0" fmla="*/ 0 w 2472201"/>
                <a:gd name="connsiteY0" fmla="*/ 2530275 h 2530275"/>
                <a:gd name="connsiteX1" fmla="*/ 636587 w 2472201"/>
                <a:gd name="connsiteY1" fmla="*/ 836413 h 2530275"/>
                <a:gd name="connsiteX2" fmla="*/ 2472201 w 2472201"/>
                <a:gd name="connsiteY2" fmla="*/ 0 h 2530275"/>
                <a:gd name="connsiteX0" fmla="*/ 0 w 2719112"/>
                <a:gd name="connsiteY0" fmla="*/ 2406819 h 2406819"/>
                <a:gd name="connsiteX1" fmla="*/ 636587 w 2719112"/>
                <a:gd name="connsiteY1" fmla="*/ 712957 h 2406819"/>
                <a:gd name="connsiteX2" fmla="*/ 2719112 w 2719112"/>
                <a:gd name="connsiteY2" fmla="*/ 0 h 2406819"/>
                <a:gd name="connsiteX0" fmla="*/ 0 w 2719112"/>
                <a:gd name="connsiteY0" fmla="*/ 2406819 h 2406819"/>
                <a:gd name="connsiteX1" fmla="*/ 718892 w 2719112"/>
                <a:gd name="connsiteY1" fmla="*/ 819953 h 2406819"/>
                <a:gd name="connsiteX2" fmla="*/ 2719112 w 2719112"/>
                <a:gd name="connsiteY2" fmla="*/ 0 h 2406819"/>
                <a:gd name="connsiteX0" fmla="*/ 0 w 2719112"/>
                <a:gd name="connsiteY0" fmla="*/ 2406819 h 2406819"/>
                <a:gd name="connsiteX1" fmla="*/ 1188023 w 2719112"/>
                <a:gd name="connsiteY1" fmla="*/ 1412540 h 2406819"/>
                <a:gd name="connsiteX2" fmla="*/ 2719112 w 2719112"/>
                <a:gd name="connsiteY2" fmla="*/ 0 h 2406819"/>
                <a:gd name="connsiteX0" fmla="*/ 0 w 2719112"/>
                <a:gd name="connsiteY0" fmla="*/ 2406819 h 2406819"/>
                <a:gd name="connsiteX1" fmla="*/ 949342 w 2719112"/>
                <a:gd name="connsiteY1" fmla="*/ 466047 h 2406819"/>
                <a:gd name="connsiteX2" fmla="*/ 2719112 w 2719112"/>
                <a:gd name="connsiteY2" fmla="*/ 0 h 2406819"/>
                <a:gd name="connsiteX0" fmla="*/ 0 w 2719112"/>
                <a:gd name="connsiteY0" fmla="*/ 2406819 h 2406819"/>
                <a:gd name="connsiteX1" fmla="*/ 949342 w 2719112"/>
                <a:gd name="connsiteY1" fmla="*/ 466047 h 2406819"/>
                <a:gd name="connsiteX2" fmla="*/ 2719112 w 2719112"/>
                <a:gd name="connsiteY2" fmla="*/ 0 h 2406819"/>
                <a:gd name="connsiteX0" fmla="*/ 0 w 2719112"/>
                <a:gd name="connsiteY0" fmla="*/ 2406819 h 2406819"/>
                <a:gd name="connsiteX1" fmla="*/ 924651 w 2719112"/>
                <a:gd name="connsiteY1" fmla="*/ 482507 h 2406819"/>
                <a:gd name="connsiteX2" fmla="*/ 2719112 w 2719112"/>
                <a:gd name="connsiteY2" fmla="*/ 0 h 2406819"/>
                <a:gd name="connsiteX0" fmla="*/ 0 w 2719112"/>
                <a:gd name="connsiteY0" fmla="*/ 2406819 h 2406819"/>
                <a:gd name="connsiteX1" fmla="*/ 924651 w 2719112"/>
                <a:gd name="connsiteY1" fmla="*/ 482507 h 2406819"/>
                <a:gd name="connsiteX2" fmla="*/ 2719112 w 2719112"/>
                <a:gd name="connsiteY2" fmla="*/ 0 h 2406819"/>
                <a:gd name="connsiteX0" fmla="*/ 0 w 2701156"/>
                <a:gd name="connsiteY0" fmla="*/ 3466294 h 3466294"/>
                <a:gd name="connsiteX1" fmla="*/ 924651 w 2701156"/>
                <a:gd name="connsiteY1" fmla="*/ 1541982 h 3466294"/>
                <a:gd name="connsiteX2" fmla="*/ 2701156 w 2701156"/>
                <a:gd name="connsiteY2" fmla="*/ 0 h 3466294"/>
                <a:gd name="connsiteX0" fmla="*/ 0 w 2701156"/>
                <a:gd name="connsiteY0" fmla="*/ 3466294 h 3466294"/>
                <a:gd name="connsiteX1" fmla="*/ 924651 w 2701156"/>
                <a:gd name="connsiteY1" fmla="*/ 1541982 h 3466294"/>
                <a:gd name="connsiteX2" fmla="*/ 2701156 w 2701156"/>
                <a:gd name="connsiteY2" fmla="*/ 0 h 3466294"/>
                <a:gd name="connsiteX0" fmla="*/ 0 w 2701156"/>
                <a:gd name="connsiteY0" fmla="*/ 3466294 h 3466294"/>
                <a:gd name="connsiteX1" fmla="*/ 924651 w 2701156"/>
                <a:gd name="connsiteY1" fmla="*/ 1541982 h 3466294"/>
                <a:gd name="connsiteX2" fmla="*/ 2701156 w 2701156"/>
                <a:gd name="connsiteY2" fmla="*/ 0 h 3466294"/>
                <a:gd name="connsiteX0" fmla="*/ 0 w 2701156"/>
                <a:gd name="connsiteY0" fmla="*/ 3466294 h 3466294"/>
                <a:gd name="connsiteX1" fmla="*/ 924651 w 2701156"/>
                <a:gd name="connsiteY1" fmla="*/ 1541982 h 3466294"/>
                <a:gd name="connsiteX2" fmla="*/ 2701156 w 2701156"/>
                <a:gd name="connsiteY2" fmla="*/ 0 h 3466294"/>
                <a:gd name="connsiteX0" fmla="*/ 0 w 2701156"/>
                <a:gd name="connsiteY0" fmla="*/ 3466294 h 3466294"/>
                <a:gd name="connsiteX1" fmla="*/ 763038 w 2701156"/>
                <a:gd name="connsiteY1" fmla="*/ 1452197 h 3466294"/>
                <a:gd name="connsiteX2" fmla="*/ 2701156 w 2701156"/>
                <a:gd name="connsiteY2" fmla="*/ 0 h 3466294"/>
                <a:gd name="connsiteX0" fmla="*/ 0 w 2701156"/>
                <a:gd name="connsiteY0" fmla="*/ 3466294 h 3466294"/>
                <a:gd name="connsiteX1" fmla="*/ 727122 w 2701156"/>
                <a:gd name="connsiteY1" fmla="*/ 1416282 h 3466294"/>
                <a:gd name="connsiteX2" fmla="*/ 2701156 w 2701156"/>
                <a:gd name="connsiteY2" fmla="*/ 0 h 3466294"/>
                <a:gd name="connsiteX0" fmla="*/ 0 w 2701156"/>
                <a:gd name="connsiteY0" fmla="*/ 3466294 h 3466294"/>
                <a:gd name="connsiteX1" fmla="*/ 727122 w 2701156"/>
                <a:gd name="connsiteY1" fmla="*/ 1416282 h 3466294"/>
                <a:gd name="connsiteX2" fmla="*/ 2701156 w 2701156"/>
                <a:gd name="connsiteY2" fmla="*/ 0 h 346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1156" h="3466294">
                  <a:moveTo>
                    <a:pt x="0" y="3466294"/>
                  </a:moveTo>
                  <a:cubicBezTo>
                    <a:pt x="501452" y="3437256"/>
                    <a:pt x="407623" y="2128462"/>
                    <a:pt x="727122" y="1416282"/>
                  </a:cubicBezTo>
                  <a:cubicBezTo>
                    <a:pt x="1100496" y="668190"/>
                    <a:pt x="1953480" y="464110"/>
                    <a:pt x="2701156" y="0"/>
                  </a:cubicBezTo>
                </a:path>
              </a:pathLst>
            </a:cu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xmlns="" id="{B39CF849-2FC6-42F7-8DD5-099E84C8192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75" r="54402" b="47617"/>
          <a:stretch/>
        </p:blipFill>
        <p:spPr>
          <a:xfrm>
            <a:off x="1131765" y="10616204"/>
            <a:ext cx="2730366" cy="1293754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xmlns="" id="{02974DBF-B7AA-4C03-BDDA-2663F561106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61" r="54541" b="10131"/>
          <a:stretch/>
        </p:blipFill>
        <p:spPr>
          <a:xfrm>
            <a:off x="3844877" y="10633457"/>
            <a:ext cx="2722059" cy="1293754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xmlns="" id="{F3BB1678-0275-43F1-84EC-E190E8A3000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32" t="13690" r="8141" b="47901"/>
          <a:stretch/>
        </p:blipFill>
        <p:spPr>
          <a:xfrm>
            <a:off x="7813655" y="10583260"/>
            <a:ext cx="1756017" cy="1293755"/>
          </a:xfrm>
          <a:prstGeom prst="rect">
            <a:avLst/>
          </a:prstGeom>
        </p:spPr>
      </p:pic>
      <p:sp>
        <p:nvSpPr>
          <p:cNvPr id="102" name="Rectangle 101">
            <a:extLst>
              <a:ext uri="{FF2B5EF4-FFF2-40B4-BE49-F238E27FC236}">
                <a16:creationId xmlns:a16="http://schemas.microsoft.com/office/drawing/2014/main" xmlns="" id="{EF4FA68F-FC83-4113-83EC-7B509831F71A}"/>
              </a:ext>
            </a:extLst>
          </p:cNvPr>
          <p:cNvSpPr/>
          <p:nvPr/>
        </p:nvSpPr>
        <p:spPr>
          <a:xfrm>
            <a:off x="7891909" y="10326824"/>
            <a:ext cx="1509474" cy="288980"/>
          </a:xfrm>
          <a:prstGeom prst="rect">
            <a:avLst/>
          </a:prstGeom>
          <a:solidFill>
            <a:srgbClr val="65D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D93E5"/>
                </a:solidFill>
              </a:rPr>
              <a:t>Front LEDs</a:t>
            </a:r>
          </a:p>
        </p:txBody>
      </p:sp>
      <p:pic>
        <p:nvPicPr>
          <p:cNvPr id="105" name="Picture 104">
            <a:extLst>
              <a:ext uri="{FF2B5EF4-FFF2-40B4-BE49-F238E27FC236}">
                <a16:creationId xmlns:a16="http://schemas.microsoft.com/office/drawing/2014/main" xmlns="" id="{7A5D51D2-08C0-4AAD-8BEE-65EFCA36F0A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58" t="13976" r="46284" b="67428"/>
          <a:stretch/>
        </p:blipFill>
        <p:spPr>
          <a:xfrm>
            <a:off x="5245504" y="9818220"/>
            <a:ext cx="532726" cy="824701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xmlns="" id="{F703A16B-5283-404E-B91E-AA38659D80E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41" t="17664" r="36562" b="69061"/>
          <a:stretch/>
        </p:blipFill>
        <p:spPr>
          <a:xfrm>
            <a:off x="5739307" y="10021382"/>
            <a:ext cx="680634" cy="5713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335" y="5430705"/>
            <a:ext cx="800639" cy="15674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7164" y="8325148"/>
            <a:ext cx="1929700" cy="1316415"/>
          </a:xfrm>
          <a:prstGeom prst="rect">
            <a:avLst/>
          </a:prstGeom>
        </p:spPr>
      </p:pic>
      <p:sp>
        <p:nvSpPr>
          <p:cNvPr id="36" name="Freeform 15">
            <a:extLst>
              <a:ext uri="{FF2B5EF4-FFF2-40B4-BE49-F238E27FC236}">
                <a16:creationId xmlns:a16="http://schemas.microsoft.com/office/drawing/2014/main" xmlns="" id="{8DEDCB49-B4AA-4D17-9DB8-4E68DDC305B9}"/>
              </a:ext>
            </a:extLst>
          </p:cNvPr>
          <p:cNvSpPr/>
          <p:nvPr/>
        </p:nvSpPr>
        <p:spPr>
          <a:xfrm>
            <a:off x="5864337" y="2937416"/>
            <a:ext cx="3284501" cy="2565515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740770"/>
              <a:gd name="connsiteY0" fmla="*/ 0 h 1298660"/>
              <a:gd name="connsiteX1" fmla="*/ 925163 w 3740770"/>
              <a:gd name="connsiteY1" fmla="*/ 1166474 h 1298660"/>
              <a:gd name="connsiteX2" fmla="*/ 3740770 w 3740770"/>
              <a:gd name="connsiteY2" fmla="*/ 722361 h 1298660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36 h 1005091"/>
              <a:gd name="connsiteX1" fmla="*/ 975691 w 3740770"/>
              <a:gd name="connsiteY1" fmla="*/ 226594 h 1005091"/>
              <a:gd name="connsiteX2" fmla="*/ 3740770 w 3740770"/>
              <a:gd name="connsiteY2" fmla="*/ 722397 h 1005091"/>
              <a:gd name="connsiteX0" fmla="*/ 0 w 3700347"/>
              <a:gd name="connsiteY0" fmla="*/ 36 h 1005091"/>
              <a:gd name="connsiteX1" fmla="*/ 975691 w 3700347"/>
              <a:gd name="connsiteY1" fmla="*/ 226594 h 1005091"/>
              <a:gd name="connsiteX2" fmla="*/ 3700347 w 3700347"/>
              <a:gd name="connsiteY2" fmla="*/ 722397 h 1005091"/>
              <a:gd name="connsiteX0" fmla="*/ 0 w 3700347"/>
              <a:gd name="connsiteY0" fmla="*/ 40 h 1003538"/>
              <a:gd name="connsiteX1" fmla="*/ 965586 w 3700347"/>
              <a:gd name="connsiteY1" fmla="*/ 216705 h 1003538"/>
              <a:gd name="connsiteX2" fmla="*/ 3700347 w 3700347"/>
              <a:gd name="connsiteY2" fmla="*/ 722401 h 1003538"/>
              <a:gd name="connsiteX0" fmla="*/ 0 w 3700347"/>
              <a:gd name="connsiteY0" fmla="*/ 28 h 996701"/>
              <a:gd name="connsiteX1" fmla="*/ 965586 w 3700347"/>
              <a:gd name="connsiteY1" fmla="*/ 216693 h 996701"/>
              <a:gd name="connsiteX2" fmla="*/ 3700347 w 3700347"/>
              <a:gd name="connsiteY2" fmla="*/ 722389 h 996701"/>
              <a:gd name="connsiteX0" fmla="*/ 0 w 3700347"/>
              <a:gd name="connsiteY0" fmla="*/ 66 h 984024"/>
              <a:gd name="connsiteX1" fmla="*/ 1218226 w 3700347"/>
              <a:gd name="connsiteY1" fmla="*/ 127687 h 984024"/>
              <a:gd name="connsiteX2" fmla="*/ 3700347 w 3700347"/>
              <a:gd name="connsiteY2" fmla="*/ 722427 h 98402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5 h 1032694"/>
              <a:gd name="connsiteX1" fmla="*/ 1177804 w 3700347"/>
              <a:gd name="connsiteY1" fmla="*/ 394770 h 1032694"/>
              <a:gd name="connsiteX2" fmla="*/ 3700347 w 3700347"/>
              <a:gd name="connsiteY2" fmla="*/ 722376 h 1032694"/>
              <a:gd name="connsiteX0" fmla="*/ 0 w 3700347"/>
              <a:gd name="connsiteY0" fmla="*/ 0 h 1032679"/>
              <a:gd name="connsiteX1" fmla="*/ 1177804 w 3700347"/>
              <a:gd name="connsiteY1" fmla="*/ 394755 h 1032679"/>
              <a:gd name="connsiteX2" fmla="*/ 3700347 w 3700347"/>
              <a:gd name="connsiteY2" fmla="*/ 722361 h 1032679"/>
              <a:gd name="connsiteX0" fmla="*/ 0 w 3700347"/>
              <a:gd name="connsiteY0" fmla="*/ 0 h 1030811"/>
              <a:gd name="connsiteX1" fmla="*/ 1147487 w 3700347"/>
              <a:gd name="connsiteY1" fmla="*/ 384862 h 1030811"/>
              <a:gd name="connsiteX2" fmla="*/ 3700347 w 3700347"/>
              <a:gd name="connsiteY2" fmla="*/ 722361 h 1030811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61878"/>
              <a:gd name="connsiteX1" fmla="*/ 1147487 w 3700347"/>
              <a:gd name="connsiteY1" fmla="*/ 384862 h 1061878"/>
              <a:gd name="connsiteX2" fmla="*/ 3700347 w 3700347"/>
              <a:gd name="connsiteY2" fmla="*/ 771830 h 1061878"/>
              <a:gd name="connsiteX0" fmla="*/ 0 w 3700347"/>
              <a:gd name="connsiteY0" fmla="*/ 0 h 1080602"/>
              <a:gd name="connsiteX1" fmla="*/ 1147487 w 3700347"/>
              <a:gd name="connsiteY1" fmla="*/ 384862 h 1080602"/>
              <a:gd name="connsiteX2" fmla="*/ 3700347 w 3700347"/>
              <a:gd name="connsiteY2" fmla="*/ 771830 h 1080602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10453"/>
              <a:gd name="connsiteY0" fmla="*/ 0 h 1027659"/>
              <a:gd name="connsiteX1" fmla="*/ 1147487 w 3710453"/>
              <a:gd name="connsiteY1" fmla="*/ 384862 h 1027659"/>
              <a:gd name="connsiteX2" fmla="*/ 3710453 w 3710453"/>
              <a:gd name="connsiteY2" fmla="*/ 742148 h 1027659"/>
              <a:gd name="connsiteX0" fmla="*/ 0 w 3710453"/>
              <a:gd name="connsiteY0" fmla="*/ 0 h 1030892"/>
              <a:gd name="connsiteX1" fmla="*/ 1147487 w 3710453"/>
              <a:gd name="connsiteY1" fmla="*/ 384862 h 1030892"/>
              <a:gd name="connsiteX2" fmla="*/ 3710453 w 3710453"/>
              <a:gd name="connsiteY2" fmla="*/ 742148 h 1030892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154643"/>
              <a:gd name="connsiteY0" fmla="*/ 0 h 1262974"/>
              <a:gd name="connsiteX1" fmla="*/ 1147487 w 3154643"/>
              <a:gd name="connsiteY1" fmla="*/ 384862 h 1262974"/>
              <a:gd name="connsiteX2" fmla="*/ 3154643 w 3154643"/>
              <a:gd name="connsiteY2" fmla="*/ 1014229 h 1262974"/>
              <a:gd name="connsiteX0" fmla="*/ 0 w 3154643"/>
              <a:gd name="connsiteY0" fmla="*/ 0 h 1032982"/>
              <a:gd name="connsiteX1" fmla="*/ 1147487 w 3154643"/>
              <a:gd name="connsiteY1" fmla="*/ 384862 h 1032982"/>
              <a:gd name="connsiteX2" fmla="*/ 3154643 w 3154643"/>
              <a:gd name="connsiteY2" fmla="*/ 1014229 h 1032982"/>
              <a:gd name="connsiteX0" fmla="*/ 0 w 3139484"/>
              <a:gd name="connsiteY0" fmla="*/ 0 h 1071698"/>
              <a:gd name="connsiteX1" fmla="*/ 1147487 w 3139484"/>
              <a:gd name="connsiteY1" fmla="*/ 384862 h 1071698"/>
              <a:gd name="connsiteX2" fmla="*/ 3139484 w 3139484"/>
              <a:gd name="connsiteY2" fmla="*/ 1053804 h 1071698"/>
              <a:gd name="connsiteX0" fmla="*/ 0 w 3139484"/>
              <a:gd name="connsiteY0" fmla="*/ 0 h 1070569"/>
              <a:gd name="connsiteX1" fmla="*/ 1147487 w 3139484"/>
              <a:gd name="connsiteY1" fmla="*/ 384862 h 1070569"/>
              <a:gd name="connsiteX2" fmla="*/ 3139484 w 3139484"/>
              <a:gd name="connsiteY2" fmla="*/ 1053804 h 1070569"/>
              <a:gd name="connsiteX0" fmla="*/ 0 w 3139484"/>
              <a:gd name="connsiteY0" fmla="*/ 0 h 1065720"/>
              <a:gd name="connsiteX1" fmla="*/ 1147487 w 3139484"/>
              <a:gd name="connsiteY1" fmla="*/ 384862 h 1065720"/>
              <a:gd name="connsiteX2" fmla="*/ 3139484 w 3139484"/>
              <a:gd name="connsiteY2" fmla="*/ 1048857 h 1065720"/>
              <a:gd name="connsiteX0" fmla="*/ 0 w 3139484"/>
              <a:gd name="connsiteY0" fmla="*/ 0 h 1066426"/>
              <a:gd name="connsiteX1" fmla="*/ 1147487 w 3139484"/>
              <a:gd name="connsiteY1" fmla="*/ 384862 h 1066426"/>
              <a:gd name="connsiteX2" fmla="*/ 3139484 w 3139484"/>
              <a:gd name="connsiteY2" fmla="*/ 1048857 h 1066426"/>
              <a:gd name="connsiteX0" fmla="*/ 0 w 3139484"/>
              <a:gd name="connsiteY0" fmla="*/ 0 h 1073749"/>
              <a:gd name="connsiteX1" fmla="*/ 1364758 w 3139484"/>
              <a:gd name="connsiteY1" fmla="*/ 587686 h 1073749"/>
              <a:gd name="connsiteX2" fmla="*/ 3139484 w 3139484"/>
              <a:gd name="connsiteY2" fmla="*/ 1048857 h 1073749"/>
              <a:gd name="connsiteX0" fmla="*/ 0 w 3139484"/>
              <a:gd name="connsiteY0" fmla="*/ 0 h 1082891"/>
              <a:gd name="connsiteX1" fmla="*/ 1364758 w 3139484"/>
              <a:gd name="connsiteY1" fmla="*/ 587686 h 1082891"/>
              <a:gd name="connsiteX2" fmla="*/ 3139484 w 3139484"/>
              <a:gd name="connsiteY2" fmla="*/ 1048857 h 1082891"/>
              <a:gd name="connsiteX0" fmla="*/ 0 w 3139484"/>
              <a:gd name="connsiteY0" fmla="*/ 0 h 1073053"/>
              <a:gd name="connsiteX1" fmla="*/ 1364758 w 3139484"/>
              <a:gd name="connsiteY1" fmla="*/ 587686 h 1073053"/>
              <a:gd name="connsiteX2" fmla="*/ 3139484 w 3139484"/>
              <a:gd name="connsiteY2" fmla="*/ 1048857 h 1073053"/>
              <a:gd name="connsiteX0" fmla="*/ 0 w 3139484"/>
              <a:gd name="connsiteY0" fmla="*/ 0 h 1087959"/>
              <a:gd name="connsiteX1" fmla="*/ 1364758 w 3139484"/>
              <a:gd name="connsiteY1" fmla="*/ 587686 h 1087959"/>
              <a:gd name="connsiteX2" fmla="*/ 3139484 w 3139484"/>
              <a:gd name="connsiteY2" fmla="*/ 1048857 h 1087959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24326"/>
              <a:gd name="connsiteY0" fmla="*/ 0 h 1086676"/>
              <a:gd name="connsiteX1" fmla="*/ 1364758 w 3124326"/>
              <a:gd name="connsiteY1" fmla="*/ 587686 h 1086676"/>
              <a:gd name="connsiteX2" fmla="*/ 3124326 w 3124326"/>
              <a:gd name="connsiteY2" fmla="*/ 1063698 h 1086676"/>
              <a:gd name="connsiteX0" fmla="*/ 0 w 3144537"/>
              <a:gd name="connsiteY0" fmla="*/ 0 h 1058134"/>
              <a:gd name="connsiteX1" fmla="*/ 1364758 w 3144537"/>
              <a:gd name="connsiteY1" fmla="*/ 587686 h 1058134"/>
              <a:gd name="connsiteX2" fmla="*/ 3144537 w 3144537"/>
              <a:gd name="connsiteY2" fmla="*/ 1034017 h 1058134"/>
              <a:gd name="connsiteX0" fmla="*/ 0 w 3144537"/>
              <a:gd name="connsiteY0" fmla="*/ 0 h 1103970"/>
              <a:gd name="connsiteX1" fmla="*/ 1364758 w 3144537"/>
              <a:gd name="connsiteY1" fmla="*/ 587686 h 1103970"/>
              <a:gd name="connsiteX2" fmla="*/ 3144537 w 3144537"/>
              <a:gd name="connsiteY2" fmla="*/ 1034017 h 1103970"/>
              <a:gd name="connsiteX0" fmla="*/ 0 w 3144537"/>
              <a:gd name="connsiteY0" fmla="*/ 0 h 1121257"/>
              <a:gd name="connsiteX1" fmla="*/ 1364758 w 3144537"/>
              <a:gd name="connsiteY1" fmla="*/ 587686 h 1121257"/>
              <a:gd name="connsiteX2" fmla="*/ 3144537 w 3144537"/>
              <a:gd name="connsiteY2" fmla="*/ 1034017 h 1121257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29334"/>
              <a:gd name="connsiteX1" fmla="*/ 1364758 w 3144537"/>
              <a:gd name="connsiteY1" fmla="*/ 587686 h 1129334"/>
              <a:gd name="connsiteX2" fmla="*/ 3144537 w 3144537"/>
              <a:gd name="connsiteY2" fmla="*/ 1034017 h 1129334"/>
              <a:gd name="connsiteX0" fmla="*/ 0 w 3144537"/>
              <a:gd name="connsiteY0" fmla="*/ 0 h 1124489"/>
              <a:gd name="connsiteX1" fmla="*/ 1364758 w 3144537"/>
              <a:gd name="connsiteY1" fmla="*/ 587686 h 1124489"/>
              <a:gd name="connsiteX2" fmla="*/ 3144537 w 3144537"/>
              <a:gd name="connsiteY2" fmla="*/ 1034017 h 1124489"/>
              <a:gd name="connsiteX0" fmla="*/ 0 w 3144537"/>
              <a:gd name="connsiteY0" fmla="*/ 0 h 1108069"/>
              <a:gd name="connsiteX1" fmla="*/ 1364758 w 3144537"/>
              <a:gd name="connsiteY1" fmla="*/ 587686 h 1108069"/>
              <a:gd name="connsiteX2" fmla="*/ 3144537 w 3144537"/>
              <a:gd name="connsiteY2" fmla="*/ 1034017 h 1108069"/>
              <a:gd name="connsiteX0" fmla="*/ 0 w 3144537"/>
              <a:gd name="connsiteY0" fmla="*/ 0 h 1106197"/>
              <a:gd name="connsiteX1" fmla="*/ 1364758 w 3144537"/>
              <a:gd name="connsiteY1" fmla="*/ 587686 h 1106197"/>
              <a:gd name="connsiteX2" fmla="*/ 3144537 w 3144537"/>
              <a:gd name="connsiteY2" fmla="*/ 1034017 h 1106197"/>
              <a:gd name="connsiteX0" fmla="*/ 0 w 3144537"/>
              <a:gd name="connsiteY0" fmla="*/ 604 h 1078868"/>
              <a:gd name="connsiteX1" fmla="*/ 1593379 w 3144537"/>
              <a:gd name="connsiteY1" fmla="*/ 138751 h 1078868"/>
              <a:gd name="connsiteX2" fmla="*/ 3144537 w 3144537"/>
              <a:gd name="connsiteY2" fmla="*/ 1034621 h 1078868"/>
              <a:gd name="connsiteX0" fmla="*/ 0 w 3144537"/>
              <a:gd name="connsiteY0" fmla="*/ 18143 h 1094942"/>
              <a:gd name="connsiteX1" fmla="*/ 2366337 w 3144537"/>
              <a:gd name="connsiteY1" fmla="*/ 116857 h 1094942"/>
              <a:gd name="connsiteX2" fmla="*/ 3144537 w 3144537"/>
              <a:gd name="connsiteY2" fmla="*/ 1052160 h 1094942"/>
              <a:gd name="connsiteX0" fmla="*/ 0 w 3144537"/>
              <a:gd name="connsiteY0" fmla="*/ 18143 h 1052160"/>
              <a:gd name="connsiteX1" fmla="*/ 2366337 w 3144537"/>
              <a:gd name="connsiteY1" fmla="*/ 116857 h 1052160"/>
              <a:gd name="connsiteX2" fmla="*/ 3144537 w 3144537"/>
              <a:gd name="connsiteY2" fmla="*/ 1052160 h 1052160"/>
              <a:gd name="connsiteX0" fmla="*/ 0 w 3144537"/>
              <a:gd name="connsiteY0" fmla="*/ 18143 h 1052160"/>
              <a:gd name="connsiteX1" fmla="*/ 2366337 w 3144537"/>
              <a:gd name="connsiteY1" fmla="*/ 116857 h 1052160"/>
              <a:gd name="connsiteX2" fmla="*/ 3144537 w 3144537"/>
              <a:gd name="connsiteY2" fmla="*/ 1052160 h 1052160"/>
              <a:gd name="connsiteX0" fmla="*/ 0 w 3144537"/>
              <a:gd name="connsiteY0" fmla="*/ 0 h 1034017"/>
              <a:gd name="connsiteX1" fmla="*/ 2431658 w 3144537"/>
              <a:gd name="connsiteY1" fmla="*/ 185467 h 1034017"/>
              <a:gd name="connsiteX2" fmla="*/ 3144537 w 3144537"/>
              <a:gd name="connsiteY2" fmla="*/ 1034017 h 1034017"/>
              <a:gd name="connsiteX0" fmla="*/ 0 w 3144537"/>
              <a:gd name="connsiteY0" fmla="*/ 76689 h 1110706"/>
              <a:gd name="connsiteX1" fmla="*/ 2622510 w 3144537"/>
              <a:gd name="connsiteY1" fmla="*/ 86176 h 1110706"/>
              <a:gd name="connsiteX2" fmla="*/ 3144537 w 3144537"/>
              <a:gd name="connsiteY2" fmla="*/ 1110706 h 1110706"/>
              <a:gd name="connsiteX0" fmla="*/ 0 w 3084896"/>
              <a:gd name="connsiteY0" fmla="*/ 43434 h 1124589"/>
              <a:gd name="connsiteX1" fmla="*/ 2562869 w 3084896"/>
              <a:gd name="connsiteY1" fmla="*/ 100059 h 1124589"/>
              <a:gd name="connsiteX2" fmla="*/ 3084896 w 3084896"/>
              <a:gd name="connsiteY2" fmla="*/ 1124589 h 1124589"/>
              <a:gd name="connsiteX0" fmla="*/ 13 w 3084909"/>
              <a:gd name="connsiteY0" fmla="*/ 228019 h 1309174"/>
              <a:gd name="connsiteX1" fmla="*/ 2562882 w 3084909"/>
              <a:gd name="connsiteY1" fmla="*/ 284644 h 1309174"/>
              <a:gd name="connsiteX2" fmla="*/ 3084909 w 3084909"/>
              <a:gd name="connsiteY2" fmla="*/ 1309174 h 1309174"/>
              <a:gd name="connsiteX0" fmla="*/ 13 w 3084909"/>
              <a:gd name="connsiteY0" fmla="*/ 231095 h 1302822"/>
              <a:gd name="connsiteX1" fmla="*/ 2562882 w 3084909"/>
              <a:gd name="connsiteY1" fmla="*/ 278292 h 1302822"/>
              <a:gd name="connsiteX2" fmla="*/ 3084909 w 3084909"/>
              <a:gd name="connsiteY2" fmla="*/ 1302822 h 1302822"/>
              <a:gd name="connsiteX0" fmla="*/ 15 w 3084911"/>
              <a:gd name="connsiteY0" fmla="*/ 204111 h 1275838"/>
              <a:gd name="connsiteX1" fmla="*/ 2354140 w 3084911"/>
              <a:gd name="connsiteY1" fmla="*/ 342441 h 1275838"/>
              <a:gd name="connsiteX2" fmla="*/ 3084911 w 3084911"/>
              <a:gd name="connsiteY2" fmla="*/ 1275838 h 1275838"/>
              <a:gd name="connsiteX0" fmla="*/ 15 w 3084911"/>
              <a:gd name="connsiteY0" fmla="*/ 204111 h 1275838"/>
              <a:gd name="connsiteX1" fmla="*/ 2354140 w 3084911"/>
              <a:gd name="connsiteY1" fmla="*/ 342441 h 1275838"/>
              <a:gd name="connsiteX2" fmla="*/ 3084911 w 3084911"/>
              <a:gd name="connsiteY2" fmla="*/ 1275838 h 1275838"/>
              <a:gd name="connsiteX0" fmla="*/ 16 w 3084912"/>
              <a:gd name="connsiteY0" fmla="*/ 196484 h 1268211"/>
              <a:gd name="connsiteX1" fmla="*/ 2354141 w 3084912"/>
              <a:gd name="connsiteY1" fmla="*/ 334814 h 1268211"/>
              <a:gd name="connsiteX2" fmla="*/ 3084912 w 3084912"/>
              <a:gd name="connsiteY2" fmla="*/ 1268211 h 1268211"/>
              <a:gd name="connsiteX0" fmla="*/ 16 w 3084912"/>
              <a:gd name="connsiteY0" fmla="*/ 199209 h 1270936"/>
              <a:gd name="connsiteX1" fmla="*/ 2354141 w 3084912"/>
              <a:gd name="connsiteY1" fmla="*/ 337539 h 1270936"/>
              <a:gd name="connsiteX2" fmla="*/ 3084912 w 3084912"/>
              <a:gd name="connsiteY2" fmla="*/ 1270936 h 1270936"/>
              <a:gd name="connsiteX0" fmla="*/ 17 w 3084913"/>
              <a:gd name="connsiteY0" fmla="*/ 173162 h 1244889"/>
              <a:gd name="connsiteX1" fmla="*/ 2211003 w 3084913"/>
              <a:gd name="connsiteY1" fmla="*/ 427765 h 1244889"/>
              <a:gd name="connsiteX2" fmla="*/ 3084913 w 3084913"/>
              <a:gd name="connsiteY2" fmla="*/ 1244889 h 1244889"/>
              <a:gd name="connsiteX0" fmla="*/ 17 w 3084913"/>
              <a:gd name="connsiteY0" fmla="*/ 173162 h 1244889"/>
              <a:gd name="connsiteX1" fmla="*/ 2228896 w 3084913"/>
              <a:gd name="connsiteY1" fmla="*/ 427765 h 1244889"/>
              <a:gd name="connsiteX2" fmla="*/ 3084913 w 3084913"/>
              <a:gd name="connsiteY2" fmla="*/ 1244889 h 1244889"/>
              <a:gd name="connsiteX0" fmla="*/ 16 w 3084912"/>
              <a:gd name="connsiteY0" fmla="*/ 185688 h 1257415"/>
              <a:gd name="connsiteX1" fmla="*/ 2479388 w 3084912"/>
              <a:gd name="connsiteY1" fmla="*/ 380583 h 1257415"/>
              <a:gd name="connsiteX2" fmla="*/ 3084912 w 3084912"/>
              <a:gd name="connsiteY2" fmla="*/ 1257415 h 1257415"/>
              <a:gd name="connsiteX0" fmla="*/ 16 w 3084912"/>
              <a:gd name="connsiteY0" fmla="*/ 197901 h 1269628"/>
              <a:gd name="connsiteX1" fmla="*/ 2479388 w 3084912"/>
              <a:gd name="connsiteY1" fmla="*/ 392796 h 1269628"/>
              <a:gd name="connsiteX2" fmla="*/ 3084912 w 3084912"/>
              <a:gd name="connsiteY2" fmla="*/ 1269628 h 1269628"/>
              <a:gd name="connsiteX0" fmla="*/ 16 w 3084912"/>
              <a:gd name="connsiteY0" fmla="*/ 197901 h 1269628"/>
              <a:gd name="connsiteX1" fmla="*/ 2479388 w 3084912"/>
              <a:gd name="connsiteY1" fmla="*/ 392796 h 1269628"/>
              <a:gd name="connsiteX2" fmla="*/ 3084912 w 3084912"/>
              <a:gd name="connsiteY2" fmla="*/ 1269628 h 1269628"/>
              <a:gd name="connsiteX0" fmla="*/ 16 w 3084912"/>
              <a:gd name="connsiteY0" fmla="*/ 197901 h 1269628"/>
              <a:gd name="connsiteX1" fmla="*/ 2479388 w 3084912"/>
              <a:gd name="connsiteY1" fmla="*/ 392796 h 1269628"/>
              <a:gd name="connsiteX2" fmla="*/ 3084912 w 3084912"/>
              <a:gd name="connsiteY2" fmla="*/ 1269628 h 1269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84912" h="1269628">
                <a:moveTo>
                  <a:pt x="16" y="197901"/>
                </a:moveTo>
                <a:cubicBezTo>
                  <a:pt x="-6607" y="-243443"/>
                  <a:pt x="2034148" y="158015"/>
                  <a:pt x="2479388" y="392796"/>
                </a:cubicBezTo>
                <a:cubicBezTo>
                  <a:pt x="2966378" y="687285"/>
                  <a:pt x="3009734" y="890319"/>
                  <a:pt x="3084912" y="1269628"/>
                </a:cubicBezTo>
              </a:path>
            </a:pathLst>
          </a:cu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5205907" y="6138867"/>
            <a:ext cx="349847" cy="480904"/>
            <a:chOff x="6722268" y="5846227"/>
            <a:chExt cx="349847" cy="480904"/>
          </a:xfrm>
        </p:grpSpPr>
        <p:sp>
          <p:nvSpPr>
            <p:cNvPr id="12" name="Rectangle 11"/>
            <p:cNvSpPr/>
            <p:nvPr/>
          </p:nvSpPr>
          <p:spPr>
            <a:xfrm rot="5400000">
              <a:off x="6781964" y="6047515"/>
              <a:ext cx="259669" cy="93200"/>
            </a:xfrm>
            <a:prstGeom prst="rect">
              <a:avLst/>
            </a:prstGeom>
            <a:solidFill>
              <a:srgbClr val="33CCFF"/>
            </a:solidFill>
            <a:ln w="9525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100k</a:t>
              </a:r>
            </a:p>
          </p:txBody>
        </p:sp>
        <p:sp>
          <p:nvSpPr>
            <p:cNvPr id="47" name="Rectangle 46"/>
            <p:cNvSpPr/>
            <p:nvPr/>
          </p:nvSpPr>
          <p:spPr>
            <a:xfrm rot="5400000">
              <a:off x="6895680" y="6047515"/>
              <a:ext cx="259669" cy="93200"/>
            </a:xfrm>
            <a:prstGeom prst="rect">
              <a:avLst/>
            </a:prstGeom>
            <a:solidFill>
              <a:srgbClr val="33CCFF"/>
            </a:solidFill>
            <a:ln w="9525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100k</a:t>
              </a:r>
            </a:p>
          </p:txBody>
        </p:sp>
        <p:cxnSp>
          <p:nvCxnSpPr>
            <p:cNvPr id="48" name="Straight Connector 47"/>
            <p:cNvCxnSpPr>
              <a:stCxn id="12" idx="3"/>
            </p:cNvCxnSpPr>
            <p:nvPr/>
          </p:nvCxnSpPr>
          <p:spPr>
            <a:xfrm flipH="1">
              <a:off x="6911798" y="6223950"/>
              <a:ext cx="1" cy="10318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7028228" y="6223950"/>
              <a:ext cx="0" cy="50668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flipH="1" flipV="1">
              <a:off x="6909417" y="6267475"/>
              <a:ext cx="129558" cy="922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H="1">
              <a:off x="6801529" y="5920755"/>
              <a:ext cx="124361" cy="0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6915339" y="5915993"/>
              <a:ext cx="0" cy="50668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flipH="1">
              <a:off x="7027698" y="5861099"/>
              <a:ext cx="1" cy="10318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H="1">
              <a:off x="6722268" y="5861099"/>
              <a:ext cx="319089" cy="0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6810375" y="5912689"/>
              <a:ext cx="0" cy="388099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>
              <a:off x="6722268" y="5846227"/>
              <a:ext cx="1" cy="45047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1" name="Freeform 140"/>
          <p:cNvSpPr/>
          <p:nvPr/>
        </p:nvSpPr>
        <p:spPr>
          <a:xfrm>
            <a:off x="5977902" y="6976728"/>
            <a:ext cx="867395" cy="770345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03088 h 1165373"/>
              <a:gd name="connsiteX1" fmla="*/ 390745 w 2481943"/>
              <a:gd name="connsiteY1" fmla="*/ 1917 h 1165373"/>
              <a:gd name="connsiteX2" fmla="*/ 2035228 w 2481943"/>
              <a:gd name="connsiteY2" fmla="*/ 225800 h 1165373"/>
              <a:gd name="connsiteX3" fmla="*/ 2000544 w 2481943"/>
              <a:gd name="connsiteY3" fmla="*/ 1124960 h 1165373"/>
              <a:gd name="connsiteX4" fmla="*/ 2481943 w 2481943"/>
              <a:gd name="connsiteY4" fmla="*/ 927203 h 1165373"/>
              <a:gd name="connsiteX0" fmla="*/ 0 w 2798540"/>
              <a:gd name="connsiteY0" fmla="*/ 303088 h 1196507"/>
              <a:gd name="connsiteX1" fmla="*/ 390745 w 2798540"/>
              <a:gd name="connsiteY1" fmla="*/ 1917 h 1196507"/>
              <a:gd name="connsiteX2" fmla="*/ 2035228 w 2798540"/>
              <a:gd name="connsiteY2" fmla="*/ 225800 h 1196507"/>
              <a:gd name="connsiteX3" fmla="*/ 2000544 w 2798540"/>
              <a:gd name="connsiteY3" fmla="*/ 1124960 h 1196507"/>
              <a:gd name="connsiteX4" fmla="*/ 2798540 w 2798540"/>
              <a:gd name="connsiteY4" fmla="*/ 1033883 h 1196507"/>
              <a:gd name="connsiteX0" fmla="*/ 0 w 2798540"/>
              <a:gd name="connsiteY0" fmla="*/ 303760 h 1293149"/>
              <a:gd name="connsiteX1" fmla="*/ 390745 w 2798540"/>
              <a:gd name="connsiteY1" fmla="*/ 2589 h 1293149"/>
              <a:gd name="connsiteX2" fmla="*/ 2035228 w 2798540"/>
              <a:gd name="connsiteY2" fmla="*/ 226472 h 1293149"/>
              <a:gd name="connsiteX3" fmla="*/ 2324680 w 2798540"/>
              <a:gd name="connsiteY3" fmla="*/ 1247552 h 1293149"/>
              <a:gd name="connsiteX4" fmla="*/ 2798540 w 2798540"/>
              <a:gd name="connsiteY4" fmla="*/ 1034555 h 1293149"/>
              <a:gd name="connsiteX0" fmla="*/ 0 w 2798540"/>
              <a:gd name="connsiteY0" fmla="*/ 303227 h 1218628"/>
              <a:gd name="connsiteX1" fmla="*/ 390745 w 2798540"/>
              <a:gd name="connsiteY1" fmla="*/ 2056 h 1218628"/>
              <a:gd name="connsiteX2" fmla="*/ 2035228 w 2798540"/>
              <a:gd name="connsiteY2" fmla="*/ 225939 h 1218628"/>
              <a:gd name="connsiteX3" fmla="*/ 2513131 w 2798540"/>
              <a:gd name="connsiteY3" fmla="*/ 1155579 h 1218628"/>
              <a:gd name="connsiteX4" fmla="*/ 2798540 w 2798540"/>
              <a:gd name="connsiteY4" fmla="*/ 1034022 h 1218628"/>
              <a:gd name="connsiteX0" fmla="*/ 0 w 2798540"/>
              <a:gd name="connsiteY0" fmla="*/ 303227 h 1198314"/>
              <a:gd name="connsiteX1" fmla="*/ 390745 w 2798540"/>
              <a:gd name="connsiteY1" fmla="*/ 2056 h 1198314"/>
              <a:gd name="connsiteX2" fmla="*/ 2035228 w 2798540"/>
              <a:gd name="connsiteY2" fmla="*/ 225939 h 1198314"/>
              <a:gd name="connsiteX3" fmla="*/ 2513131 w 2798540"/>
              <a:gd name="connsiteY3" fmla="*/ 1155579 h 1198314"/>
              <a:gd name="connsiteX4" fmla="*/ 2798540 w 2798540"/>
              <a:gd name="connsiteY4" fmla="*/ 1034022 h 1198314"/>
              <a:gd name="connsiteX0" fmla="*/ 0 w 2798540"/>
              <a:gd name="connsiteY0" fmla="*/ 302390 h 1197477"/>
              <a:gd name="connsiteX1" fmla="*/ 390745 w 2798540"/>
              <a:gd name="connsiteY1" fmla="*/ 1219 h 1197477"/>
              <a:gd name="connsiteX2" fmla="*/ 2035228 w 2798540"/>
              <a:gd name="connsiteY2" fmla="*/ 225102 h 1197477"/>
              <a:gd name="connsiteX3" fmla="*/ 2513131 w 2798540"/>
              <a:gd name="connsiteY3" fmla="*/ 1154742 h 1197477"/>
              <a:gd name="connsiteX4" fmla="*/ 2798540 w 2798540"/>
              <a:gd name="connsiteY4" fmla="*/ 1033185 h 1197477"/>
              <a:gd name="connsiteX0" fmla="*/ 0 w 2798540"/>
              <a:gd name="connsiteY0" fmla="*/ 312555 h 1207642"/>
              <a:gd name="connsiteX1" fmla="*/ 390745 w 2798540"/>
              <a:gd name="connsiteY1" fmla="*/ 11384 h 1207642"/>
              <a:gd name="connsiteX2" fmla="*/ 2035228 w 2798540"/>
              <a:gd name="connsiteY2" fmla="*/ 235267 h 1207642"/>
              <a:gd name="connsiteX3" fmla="*/ 2513131 w 2798540"/>
              <a:gd name="connsiteY3" fmla="*/ 1164907 h 1207642"/>
              <a:gd name="connsiteX4" fmla="*/ 2798540 w 2798540"/>
              <a:gd name="connsiteY4" fmla="*/ 1043350 h 1207642"/>
              <a:gd name="connsiteX0" fmla="*/ 0 w 2798540"/>
              <a:gd name="connsiteY0" fmla="*/ 337086 h 1232173"/>
              <a:gd name="connsiteX1" fmla="*/ 986250 w 2798540"/>
              <a:gd name="connsiteY1" fmla="*/ 13055 h 1232173"/>
              <a:gd name="connsiteX2" fmla="*/ 2035228 w 2798540"/>
              <a:gd name="connsiteY2" fmla="*/ 259798 h 1232173"/>
              <a:gd name="connsiteX3" fmla="*/ 2513131 w 2798540"/>
              <a:gd name="connsiteY3" fmla="*/ 1189438 h 1232173"/>
              <a:gd name="connsiteX4" fmla="*/ 2798540 w 2798540"/>
              <a:gd name="connsiteY4" fmla="*/ 1067881 h 1232173"/>
              <a:gd name="connsiteX0" fmla="*/ 0 w 2798540"/>
              <a:gd name="connsiteY0" fmla="*/ 362116 h 1257203"/>
              <a:gd name="connsiteX1" fmla="*/ 986250 w 2798540"/>
              <a:gd name="connsiteY1" fmla="*/ 38085 h 1257203"/>
              <a:gd name="connsiteX2" fmla="*/ 2513131 w 2798540"/>
              <a:gd name="connsiteY2" fmla="*/ 1214468 h 1257203"/>
              <a:gd name="connsiteX3" fmla="*/ 2798540 w 2798540"/>
              <a:gd name="connsiteY3" fmla="*/ 1092911 h 1257203"/>
              <a:gd name="connsiteX0" fmla="*/ 0 w 2798540"/>
              <a:gd name="connsiteY0" fmla="*/ 348327 h 1280874"/>
              <a:gd name="connsiteX1" fmla="*/ 1250081 w 2798540"/>
              <a:gd name="connsiteY1" fmla="*/ 39536 h 1280874"/>
              <a:gd name="connsiteX2" fmla="*/ 2513131 w 2798540"/>
              <a:gd name="connsiteY2" fmla="*/ 1200679 h 1280874"/>
              <a:gd name="connsiteX3" fmla="*/ 2798540 w 2798540"/>
              <a:gd name="connsiteY3" fmla="*/ 1079122 h 1280874"/>
              <a:gd name="connsiteX0" fmla="*/ 0 w 2798540"/>
              <a:gd name="connsiteY0" fmla="*/ 369134 h 1301681"/>
              <a:gd name="connsiteX1" fmla="*/ 1250081 w 2798540"/>
              <a:gd name="connsiteY1" fmla="*/ 60343 h 1301681"/>
              <a:gd name="connsiteX2" fmla="*/ 2513131 w 2798540"/>
              <a:gd name="connsiteY2" fmla="*/ 1221486 h 1301681"/>
              <a:gd name="connsiteX3" fmla="*/ 2798540 w 2798540"/>
              <a:gd name="connsiteY3" fmla="*/ 1099929 h 1301681"/>
              <a:gd name="connsiteX0" fmla="*/ 0 w 2798540"/>
              <a:gd name="connsiteY0" fmla="*/ 346412 h 1256865"/>
              <a:gd name="connsiteX1" fmla="*/ 1250081 w 2798540"/>
              <a:gd name="connsiteY1" fmla="*/ 37621 h 1256865"/>
              <a:gd name="connsiteX2" fmla="*/ 2467903 w 2798540"/>
              <a:gd name="connsiteY2" fmla="*/ 1168284 h 1256865"/>
              <a:gd name="connsiteX3" fmla="*/ 2798540 w 2798540"/>
              <a:gd name="connsiteY3" fmla="*/ 1077207 h 1256865"/>
              <a:gd name="connsiteX0" fmla="*/ 0 w 2798540"/>
              <a:gd name="connsiteY0" fmla="*/ 346412 h 1250131"/>
              <a:gd name="connsiteX1" fmla="*/ 1250081 w 2798540"/>
              <a:gd name="connsiteY1" fmla="*/ 37621 h 1250131"/>
              <a:gd name="connsiteX2" fmla="*/ 2467903 w 2798540"/>
              <a:gd name="connsiteY2" fmla="*/ 1168284 h 1250131"/>
              <a:gd name="connsiteX3" fmla="*/ 2798540 w 2798540"/>
              <a:gd name="connsiteY3" fmla="*/ 1077207 h 1250131"/>
              <a:gd name="connsiteX0" fmla="*/ 0 w 2798540"/>
              <a:gd name="connsiteY0" fmla="*/ 337991 h 1241710"/>
              <a:gd name="connsiteX1" fmla="*/ 1250081 w 2798540"/>
              <a:gd name="connsiteY1" fmla="*/ 29200 h 1241710"/>
              <a:gd name="connsiteX2" fmla="*/ 2467903 w 2798540"/>
              <a:gd name="connsiteY2" fmla="*/ 1159863 h 1241710"/>
              <a:gd name="connsiteX3" fmla="*/ 2798540 w 2798540"/>
              <a:gd name="connsiteY3" fmla="*/ 1068786 h 1241710"/>
              <a:gd name="connsiteX0" fmla="*/ 0 w 2798540"/>
              <a:gd name="connsiteY0" fmla="*/ 340758 h 1244477"/>
              <a:gd name="connsiteX1" fmla="*/ 1250081 w 2798540"/>
              <a:gd name="connsiteY1" fmla="*/ 31967 h 1244477"/>
              <a:gd name="connsiteX2" fmla="*/ 2467903 w 2798540"/>
              <a:gd name="connsiteY2" fmla="*/ 1162630 h 1244477"/>
              <a:gd name="connsiteX3" fmla="*/ 2798540 w 2798540"/>
              <a:gd name="connsiteY3" fmla="*/ 1071553 h 1244477"/>
              <a:gd name="connsiteX0" fmla="*/ 0 w 2798540"/>
              <a:gd name="connsiteY0" fmla="*/ 299590 h 1206675"/>
              <a:gd name="connsiteX1" fmla="*/ 1250081 w 2798540"/>
              <a:gd name="connsiteY1" fmla="*/ 36519 h 1206675"/>
              <a:gd name="connsiteX2" fmla="*/ 2467903 w 2798540"/>
              <a:gd name="connsiteY2" fmla="*/ 1121462 h 1206675"/>
              <a:gd name="connsiteX3" fmla="*/ 2798540 w 2798540"/>
              <a:gd name="connsiteY3" fmla="*/ 1030385 h 1206675"/>
              <a:gd name="connsiteX0" fmla="*/ 0 w 2798540"/>
              <a:gd name="connsiteY0" fmla="*/ 299590 h 1166466"/>
              <a:gd name="connsiteX1" fmla="*/ 1250081 w 2798540"/>
              <a:gd name="connsiteY1" fmla="*/ 36519 h 1166466"/>
              <a:gd name="connsiteX2" fmla="*/ 2467903 w 2798540"/>
              <a:gd name="connsiteY2" fmla="*/ 1121462 h 1166466"/>
              <a:gd name="connsiteX3" fmla="*/ 2798540 w 2798540"/>
              <a:gd name="connsiteY3" fmla="*/ 1030385 h 1166466"/>
              <a:gd name="connsiteX0" fmla="*/ 0 w 2798540"/>
              <a:gd name="connsiteY0" fmla="*/ 299590 h 1189864"/>
              <a:gd name="connsiteX1" fmla="*/ 1250081 w 2798540"/>
              <a:gd name="connsiteY1" fmla="*/ 36519 h 1189864"/>
              <a:gd name="connsiteX2" fmla="*/ 2467903 w 2798540"/>
              <a:gd name="connsiteY2" fmla="*/ 1121462 h 1189864"/>
              <a:gd name="connsiteX3" fmla="*/ 2798540 w 2798540"/>
              <a:gd name="connsiteY3" fmla="*/ 1030385 h 1189864"/>
              <a:gd name="connsiteX0" fmla="*/ 0 w 2798540"/>
              <a:gd name="connsiteY0" fmla="*/ 299590 h 1199945"/>
              <a:gd name="connsiteX1" fmla="*/ 1250081 w 2798540"/>
              <a:gd name="connsiteY1" fmla="*/ 36519 h 1199945"/>
              <a:gd name="connsiteX2" fmla="*/ 2467903 w 2798540"/>
              <a:gd name="connsiteY2" fmla="*/ 1121462 h 1199945"/>
              <a:gd name="connsiteX3" fmla="*/ 2798540 w 2798540"/>
              <a:gd name="connsiteY3" fmla="*/ 1030385 h 1199945"/>
              <a:gd name="connsiteX0" fmla="*/ 0 w 2798540"/>
              <a:gd name="connsiteY0" fmla="*/ 295633 h 1115596"/>
              <a:gd name="connsiteX1" fmla="*/ 1250081 w 2798540"/>
              <a:gd name="connsiteY1" fmla="*/ 32562 h 1115596"/>
              <a:gd name="connsiteX2" fmla="*/ 2392523 w 2798540"/>
              <a:gd name="connsiteY2" fmla="*/ 965105 h 1115596"/>
              <a:gd name="connsiteX3" fmla="*/ 2798540 w 2798540"/>
              <a:gd name="connsiteY3" fmla="*/ 1026428 h 1115596"/>
              <a:gd name="connsiteX0" fmla="*/ 0 w 2798540"/>
              <a:gd name="connsiteY0" fmla="*/ 295633 h 1185888"/>
              <a:gd name="connsiteX1" fmla="*/ 1250081 w 2798540"/>
              <a:gd name="connsiteY1" fmla="*/ 32562 h 1185888"/>
              <a:gd name="connsiteX2" fmla="*/ 2392523 w 2798540"/>
              <a:gd name="connsiteY2" fmla="*/ 965105 h 1185888"/>
              <a:gd name="connsiteX3" fmla="*/ 2798540 w 2798540"/>
              <a:gd name="connsiteY3" fmla="*/ 1026428 h 1185888"/>
              <a:gd name="connsiteX0" fmla="*/ 0 w 2798540"/>
              <a:gd name="connsiteY0" fmla="*/ 302458 h 1127297"/>
              <a:gd name="connsiteX1" fmla="*/ 1272695 w 2798540"/>
              <a:gd name="connsiteY1" fmla="*/ 31767 h 1127297"/>
              <a:gd name="connsiteX2" fmla="*/ 2392523 w 2798540"/>
              <a:gd name="connsiteY2" fmla="*/ 971930 h 1127297"/>
              <a:gd name="connsiteX3" fmla="*/ 2798540 w 2798540"/>
              <a:gd name="connsiteY3" fmla="*/ 1033253 h 1127297"/>
              <a:gd name="connsiteX0" fmla="*/ 0 w 2798540"/>
              <a:gd name="connsiteY0" fmla="*/ 291180 h 1116019"/>
              <a:gd name="connsiteX1" fmla="*/ 1272695 w 2798540"/>
              <a:gd name="connsiteY1" fmla="*/ 20489 h 1116019"/>
              <a:gd name="connsiteX2" fmla="*/ 2392523 w 2798540"/>
              <a:gd name="connsiteY2" fmla="*/ 960652 h 1116019"/>
              <a:gd name="connsiteX3" fmla="*/ 2798540 w 2798540"/>
              <a:gd name="connsiteY3" fmla="*/ 1021975 h 1116019"/>
              <a:gd name="connsiteX0" fmla="*/ 0 w 2798540"/>
              <a:gd name="connsiteY0" fmla="*/ 291180 h 1161087"/>
              <a:gd name="connsiteX1" fmla="*/ 1272695 w 2798540"/>
              <a:gd name="connsiteY1" fmla="*/ 20489 h 1161087"/>
              <a:gd name="connsiteX2" fmla="*/ 2392523 w 2798540"/>
              <a:gd name="connsiteY2" fmla="*/ 960652 h 1161087"/>
              <a:gd name="connsiteX3" fmla="*/ 2798540 w 2798540"/>
              <a:gd name="connsiteY3" fmla="*/ 1021975 h 1161087"/>
              <a:gd name="connsiteX0" fmla="*/ 0 w 2798540"/>
              <a:gd name="connsiteY0" fmla="*/ 291180 h 1191118"/>
              <a:gd name="connsiteX1" fmla="*/ 1272695 w 2798540"/>
              <a:gd name="connsiteY1" fmla="*/ 20489 h 1191118"/>
              <a:gd name="connsiteX2" fmla="*/ 2392523 w 2798540"/>
              <a:gd name="connsiteY2" fmla="*/ 960652 h 1191118"/>
              <a:gd name="connsiteX3" fmla="*/ 2798540 w 2798540"/>
              <a:gd name="connsiteY3" fmla="*/ 1021975 h 1191118"/>
              <a:gd name="connsiteX0" fmla="*/ 0 w 2798540"/>
              <a:gd name="connsiteY0" fmla="*/ 291180 h 1078155"/>
              <a:gd name="connsiteX1" fmla="*/ 1272695 w 2798540"/>
              <a:gd name="connsiteY1" fmla="*/ 20489 h 1078155"/>
              <a:gd name="connsiteX2" fmla="*/ 2392523 w 2798540"/>
              <a:gd name="connsiteY2" fmla="*/ 960652 h 1078155"/>
              <a:gd name="connsiteX3" fmla="*/ 2798540 w 2798540"/>
              <a:gd name="connsiteY3" fmla="*/ 961015 h 1078155"/>
              <a:gd name="connsiteX0" fmla="*/ 0 w 2798540"/>
              <a:gd name="connsiteY0" fmla="*/ 291180 h 1136553"/>
              <a:gd name="connsiteX1" fmla="*/ 1272695 w 2798540"/>
              <a:gd name="connsiteY1" fmla="*/ 20489 h 1136553"/>
              <a:gd name="connsiteX2" fmla="*/ 2392523 w 2798540"/>
              <a:gd name="connsiteY2" fmla="*/ 960652 h 1136553"/>
              <a:gd name="connsiteX3" fmla="*/ 2798540 w 2798540"/>
              <a:gd name="connsiteY3" fmla="*/ 961015 h 1136553"/>
              <a:gd name="connsiteX0" fmla="*/ 0 w 2798540"/>
              <a:gd name="connsiteY0" fmla="*/ 291180 h 1169947"/>
              <a:gd name="connsiteX1" fmla="*/ 1272695 w 2798540"/>
              <a:gd name="connsiteY1" fmla="*/ 20489 h 1169947"/>
              <a:gd name="connsiteX2" fmla="*/ 2392523 w 2798540"/>
              <a:gd name="connsiteY2" fmla="*/ 960652 h 1169947"/>
              <a:gd name="connsiteX3" fmla="*/ 2798540 w 2798540"/>
              <a:gd name="connsiteY3" fmla="*/ 961015 h 1169947"/>
              <a:gd name="connsiteX0" fmla="*/ 0 w 2798540"/>
              <a:gd name="connsiteY0" fmla="*/ 291180 h 1138950"/>
              <a:gd name="connsiteX1" fmla="*/ 1272695 w 2798540"/>
              <a:gd name="connsiteY1" fmla="*/ 20489 h 1138950"/>
              <a:gd name="connsiteX2" fmla="*/ 2392523 w 2798540"/>
              <a:gd name="connsiteY2" fmla="*/ 960652 h 1138950"/>
              <a:gd name="connsiteX3" fmla="*/ 2798540 w 2798540"/>
              <a:gd name="connsiteY3" fmla="*/ 961015 h 1138950"/>
              <a:gd name="connsiteX0" fmla="*/ 0 w 2798540"/>
              <a:gd name="connsiteY0" fmla="*/ 291180 h 1116873"/>
              <a:gd name="connsiteX1" fmla="*/ 1272695 w 2798540"/>
              <a:gd name="connsiteY1" fmla="*/ 20489 h 1116873"/>
              <a:gd name="connsiteX2" fmla="*/ 2392523 w 2798540"/>
              <a:gd name="connsiteY2" fmla="*/ 960652 h 1116873"/>
              <a:gd name="connsiteX3" fmla="*/ 2798540 w 2798540"/>
              <a:gd name="connsiteY3" fmla="*/ 961015 h 1116873"/>
              <a:gd name="connsiteX0" fmla="*/ 0 w 2813616"/>
              <a:gd name="connsiteY0" fmla="*/ 291180 h 1150115"/>
              <a:gd name="connsiteX1" fmla="*/ 1272695 w 2813616"/>
              <a:gd name="connsiteY1" fmla="*/ 20489 h 1150115"/>
              <a:gd name="connsiteX2" fmla="*/ 2392523 w 2813616"/>
              <a:gd name="connsiteY2" fmla="*/ 960652 h 1150115"/>
              <a:gd name="connsiteX3" fmla="*/ 2813616 w 2813616"/>
              <a:gd name="connsiteY3" fmla="*/ 1014355 h 1150115"/>
              <a:gd name="connsiteX0" fmla="*/ 0 w 2813616"/>
              <a:gd name="connsiteY0" fmla="*/ 291180 h 1176676"/>
              <a:gd name="connsiteX1" fmla="*/ 1272695 w 2813616"/>
              <a:gd name="connsiteY1" fmla="*/ 20489 h 1176676"/>
              <a:gd name="connsiteX2" fmla="*/ 2392523 w 2813616"/>
              <a:gd name="connsiteY2" fmla="*/ 960652 h 1176676"/>
              <a:gd name="connsiteX3" fmla="*/ 2813616 w 2813616"/>
              <a:gd name="connsiteY3" fmla="*/ 1014355 h 1176676"/>
              <a:gd name="connsiteX0" fmla="*/ 0 w 2813616"/>
              <a:gd name="connsiteY0" fmla="*/ 291180 h 1170599"/>
              <a:gd name="connsiteX1" fmla="*/ 1272695 w 2813616"/>
              <a:gd name="connsiteY1" fmla="*/ 20489 h 1170599"/>
              <a:gd name="connsiteX2" fmla="*/ 2392523 w 2813616"/>
              <a:gd name="connsiteY2" fmla="*/ 960652 h 1170599"/>
              <a:gd name="connsiteX3" fmla="*/ 2813616 w 2813616"/>
              <a:gd name="connsiteY3" fmla="*/ 1014355 h 1170599"/>
              <a:gd name="connsiteX0" fmla="*/ 0 w 2813616"/>
              <a:gd name="connsiteY0" fmla="*/ 291180 h 1174619"/>
              <a:gd name="connsiteX1" fmla="*/ 1272695 w 2813616"/>
              <a:gd name="connsiteY1" fmla="*/ 20489 h 1174619"/>
              <a:gd name="connsiteX2" fmla="*/ 2392523 w 2813616"/>
              <a:gd name="connsiteY2" fmla="*/ 960652 h 1174619"/>
              <a:gd name="connsiteX3" fmla="*/ 2813616 w 2813616"/>
              <a:gd name="connsiteY3" fmla="*/ 1014355 h 1174619"/>
              <a:gd name="connsiteX0" fmla="*/ 0 w 2813616"/>
              <a:gd name="connsiteY0" fmla="*/ 291180 h 1183030"/>
              <a:gd name="connsiteX1" fmla="*/ 1272695 w 2813616"/>
              <a:gd name="connsiteY1" fmla="*/ 20489 h 1183030"/>
              <a:gd name="connsiteX2" fmla="*/ 2392523 w 2813616"/>
              <a:gd name="connsiteY2" fmla="*/ 960652 h 1183030"/>
              <a:gd name="connsiteX3" fmla="*/ 2813616 w 2813616"/>
              <a:gd name="connsiteY3" fmla="*/ 1014355 h 1183030"/>
              <a:gd name="connsiteX0" fmla="*/ 0 w 2813616"/>
              <a:gd name="connsiteY0" fmla="*/ 291180 h 1134104"/>
              <a:gd name="connsiteX1" fmla="*/ 1272695 w 2813616"/>
              <a:gd name="connsiteY1" fmla="*/ 20489 h 1134104"/>
              <a:gd name="connsiteX2" fmla="*/ 2392523 w 2813616"/>
              <a:gd name="connsiteY2" fmla="*/ 960652 h 1134104"/>
              <a:gd name="connsiteX3" fmla="*/ 2813616 w 2813616"/>
              <a:gd name="connsiteY3" fmla="*/ 1014355 h 1134104"/>
              <a:gd name="connsiteX0" fmla="*/ 0 w 2783464"/>
              <a:gd name="connsiteY0" fmla="*/ 291180 h 1111873"/>
              <a:gd name="connsiteX1" fmla="*/ 1272695 w 2783464"/>
              <a:gd name="connsiteY1" fmla="*/ 20489 h 1111873"/>
              <a:gd name="connsiteX2" fmla="*/ 2392523 w 2783464"/>
              <a:gd name="connsiteY2" fmla="*/ 960652 h 1111873"/>
              <a:gd name="connsiteX3" fmla="*/ 2783464 w 2783464"/>
              <a:gd name="connsiteY3" fmla="*/ 991495 h 1111873"/>
              <a:gd name="connsiteX0" fmla="*/ 0 w 2783464"/>
              <a:gd name="connsiteY0" fmla="*/ 291180 h 1146740"/>
              <a:gd name="connsiteX1" fmla="*/ 1272695 w 2783464"/>
              <a:gd name="connsiteY1" fmla="*/ 20489 h 1146740"/>
              <a:gd name="connsiteX2" fmla="*/ 2392523 w 2783464"/>
              <a:gd name="connsiteY2" fmla="*/ 960652 h 1146740"/>
              <a:gd name="connsiteX3" fmla="*/ 2783464 w 2783464"/>
              <a:gd name="connsiteY3" fmla="*/ 991495 h 1146740"/>
              <a:gd name="connsiteX0" fmla="*/ 0 w 2746819"/>
              <a:gd name="connsiteY0" fmla="*/ 551766 h 1133006"/>
              <a:gd name="connsiteX1" fmla="*/ 1236050 w 2746819"/>
              <a:gd name="connsiteY1" fmla="*/ 6755 h 1133006"/>
              <a:gd name="connsiteX2" fmla="*/ 2355878 w 2746819"/>
              <a:gd name="connsiteY2" fmla="*/ 946918 h 1133006"/>
              <a:gd name="connsiteX3" fmla="*/ 2746819 w 2746819"/>
              <a:gd name="connsiteY3" fmla="*/ 977761 h 1133006"/>
              <a:gd name="connsiteX0" fmla="*/ 0 w 2746819"/>
              <a:gd name="connsiteY0" fmla="*/ 593547 h 1051311"/>
              <a:gd name="connsiteX1" fmla="*/ 1236050 w 2746819"/>
              <a:gd name="connsiteY1" fmla="*/ 48536 h 1051311"/>
              <a:gd name="connsiteX2" fmla="*/ 560280 w 2746819"/>
              <a:gd name="connsiteY2" fmla="*/ 203839 h 1051311"/>
              <a:gd name="connsiteX3" fmla="*/ 2746819 w 2746819"/>
              <a:gd name="connsiteY3" fmla="*/ 1019542 h 1051311"/>
              <a:gd name="connsiteX0" fmla="*/ 0 w 2746819"/>
              <a:gd name="connsiteY0" fmla="*/ 552720 h 978715"/>
              <a:gd name="connsiteX1" fmla="*/ 1236050 w 2746819"/>
              <a:gd name="connsiteY1" fmla="*/ 7709 h 978715"/>
              <a:gd name="connsiteX2" fmla="*/ 2746819 w 2746819"/>
              <a:gd name="connsiteY2" fmla="*/ 978715 h 978715"/>
              <a:gd name="connsiteX0" fmla="*/ 0 w 1264138"/>
              <a:gd name="connsiteY0" fmla="*/ 865529 h 865529"/>
              <a:gd name="connsiteX1" fmla="*/ 1236050 w 1264138"/>
              <a:gd name="connsiteY1" fmla="*/ 320518 h 865529"/>
              <a:gd name="connsiteX2" fmla="*/ 1033672 w 1264138"/>
              <a:gd name="connsiteY2" fmla="*/ 64704 h 865529"/>
              <a:gd name="connsiteX0" fmla="*/ 0 w 1285253"/>
              <a:gd name="connsiteY0" fmla="*/ 800825 h 800825"/>
              <a:gd name="connsiteX1" fmla="*/ 1236050 w 1285253"/>
              <a:gd name="connsiteY1" fmla="*/ 255814 h 800825"/>
              <a:gd name="connsiteX2" fmla="*/ 1033672 w 1285253"/>
              <a:gd name="connsiteY2" fmla="*/ 0 h 800825"/>
              <a:gd name="connsiteX0" fmla="*/ 0 w 1285253"/>
              <a:gd name="connsiteY0" fmla="*/ 800825 h 800825"/>
              <a:gd name="connsiteX1" fmla="*/ 1236050 w 1285253"/>
              <a:gd name="connsiteY1" fmla="*/ 255814 h 800825"/>
              <a:gd name="connsiteX2" fmla="*/ 1033672 w 1285253"/>
              <a:gd name="connsiteY2" fmla="*/ 0 h 800825"/>
              <a:gd name="connsiteX0" fmla="*/ 0 w 1041192"/>
              <a:gd name="connsiteY0" fmla="*/ 800825 h 800825"/>
              <a:gd name="connsiteX1" fmla="*/ 759668 w 1041192"/>
              <a:gd name="connsiteY1" fmla="*/ 415834 h 800825"/>
              <a:gd name="connsiteX2" fmla="*/ 1033672 w 1041192"/>
              <a:gd name="connsiteY2" fmla="*/ 0 h 800825"/>
              <a:gd name="connsiteX0" fmla="*/ 0 w 1041192"/>
              <a:gd name="connsiteY0" fmla="*/ 800825 h 800825"/>
              <a:gd name="connsiteX1" fmla="*/ 759668 w 1041192"/>
              <a:gd name="connsiteY1" fmla="*/ 415834 h 800825"/>
              <a:gd name="connsiteX2" fmla="*/ 1033672 w 1041192"/>
              <a:gd name="connsiteY2" fmla="*/ 0 h 800825"/>
              <a:gd name="connsiteX0" fmla="*/ 0 w 1050411"/>
              <a:gd name="connsiteY0" fmla="*/ 732245 h 732245"/>
              <a:gd name="connsiteX1" fmla="*/ 768829 w 1050411"/>
              <a:gd name="connsiteY1" fmla="*/ 415834 h 732245"/>
              <a:gd name="connsiteX2" fmla="*/ 1042833 w 1050411"/>
              <a:gd name="connsiteY2" fmla="*/ 0 h 732245"/>
              <a:gd name="connsiteX0" fmla="*/ 0 w 1049165"/>
              <a:gd name="connsiteY0" fmla="*/ 732245 h 732245"/>
              <a:gd name="connsiteX1" fmla="*/ 732184 w 1049165"/>
              <a:gd name="connsiteY1" fmla="*/ 385354 h 732245"/>
              <a:gd name="connsiteX2" fmla="*/ 1042833 w 1049165"/>
              <a:gd name="connsiteY2" fmla="*/ 0 h 732245"/>
              <a:gd name="connsiteX0" fmla="*/ 0 w 1049166"/>
              <a:gd name="connsiteY0" fmla="*/ 770345 h 770345"/>
              <a:gd name="connsiteX1" fmla="*/ 732184 w 1049166"/>
              <a:gd name="connsiteY1" fmla="*/ 423454 h 770345"/>
              <a:gd name="connsiteX2" fmla="*/ 1042833 w 1049166"/>
              <a:gd name="connsiteY2" fmla="*/ 0 h 770345"/>
              <a:gd name="connsiteX0" fmla="*/ 0 w 1042833"/>
              <a:gd name="connsiteY0" fmla="*/ 770345 h 770345"/>
              <a:gd name="connsiteX1" fmla="*/ 732184 w 1042833"/>
              <a:gd name="connsiteY1" fmla="*/ 423454 h 770345"/>
              <a:gd name="connsiteX2" fmla="*/ 1042833 w 1042833"/>
              <a:gd name="connsiteY2" fmla="*/ 0 h 770345"/>
              <a:gd name="connsiteX0" fmla="*/ 0 w 1042833"/>
              <a:gd name="connsiteY0" fmla="*/ 770345 h 770345"/>
              <a:gd name="connsiteX1" fmla="*/ 732184 w 1042833"/>
              <a:gd name="connsiteY1" fmla="*/ 423454 h 770345"/>
              <a:gd name="connsiteX2" fmla="*/ 1042833 w 1042833"/>
              <a:gd name="connsiteY2" fmla="*/ 0 h 770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2833" h="770345">
                <a:moveTo>
                  <a:pt x="0" y="770345"/>
                </a:moveTo>
                <a:cubicBezTo>
                  <a:pt x="69637" y="470625"/>
                  <a:pt x="622507" y="513745"/>
                  <a:pt x="732184" y="423454"/>
                </a:cubicBezTo>
                <a:cubicBezTo>
                  <a:pt x="841861" y="333163"/>
                  <a:pt x="975444" y="270147"/>
                  <a:pt x="1042833" y="0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Freeform 141"/>
          <p:cNvSpPr/>
          <p:nvPr/>
        </p:nvSpPr>
        <p:spPr>
          <a:xfrm>
            <a:off x="6137876" y="10500653"/>
            <a:ext cx="1685433" cy="826593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03088 h 1165373"/>
              <a:gd name="connsiteX1" fmla="*/ 390745 w 2481943"/>
              <a:gd name="connsiteY1" fmla="*/ 1917 h 1165373"/>
              <a:gd name="connsiteX2" fmla="*/ 2035228 w 2481943"/>
              <a:gd name="connsiteY2" fmla="*/ 225800 h 1165373"/>
              <a:gd name="connsiteX3" fmla="*/ 2000544 w 2481943"/>
              <a:gd name="connsiteY3" fmla="*/ 1124960 h 1165373"/>
              <a:gd name="connsiteX4" fmla="*/ 2481943 w 2481943"/>
              <a:gd name="connsiteY4" fmla="*/ 927203 h 1165373"/>
              <a:gd name="connsiteX0" fmla="*/ 0 w 2798540"/>
              <a:gd name="connsiteY0" fmla="*/ 303088 h 1196507"/>
              <a:gd name="connsiteX1" fmla="*/ 390745 w 2798540"/>
              <a:gd name="connsiteY1" fmla="*/ 1917 h 1196507"/>
              <a:gd name="connsiteX2" fmla="*/ 2035228 w 2798540"/>
              <a:gd name="connsiteY2" fmla="*/ 225800 h 1196507"/>
              <a:gd name="connsiteX3" fmla="*/ 2000544 w 2798540"/>
              <a:gd name="connsiteY3" fmla="*/ 1124960 h 1196507"/>
              <a:gd name="connsiteX4" fmla="*/ 2798540 w 2798540"/>
              <a:gd name="connsiteY4" fmla="*/ 1033883 h 1196507"/>
              <a:gd name="connsiteX0" fmla="*/ 0 w 2798540"/>
              <a:gd name="connsiteY0" fmla="*/ 303760 h 1293149"/>
              <a:gd name="connsiteX1" fmla="*/ 390745 w 2798540"/>
              <a:gd name="connsiteY1" fmla="*/ 2589 h 1293149"/>
              <a:gd name="connsiteX2" fmla="*/ 2035228 w 2798540"/>
              <a:gd name="connsiteY2" fmla="*/ 226472 h 1293149"/>
              <a:gd name="connsiteX3" fmla="*/ 2324680 w 2798540"/>
              <a:gd name="connsiteY3" fmla="*/ 1247552 h 1293149"/>
              <a:gd name="connsiteX4" fmla="*/ 2798540 w 2798540"/>
              <a:gd name="connsiteY4" fmla="*/ 1034555 h 1293149"/>
              <a:gd name="connsiteX0" fmla="*/ 0 w 2798540"/>
              <a:gd name="connsiteY0" fmla="*/ 303227 h 1218628"/>
              <a:gd name="connsiteX1" fmla="*/ 390745 w 2798540"/>
              <a:gd name="connsiteY1" fmla="*/ 2056 h 1218628"/>
              <a:gd name="connsiteX2" fmla="*/ 2035228 w 2798540"/>
              <a:gd name="connsiteY2" fmla="*/ 225939 h 1218628"/>
              <a:gd name="connsiteX3" fmla="*/ 2513131 w 2798540"/>
              <a:gd name="connsiteY3" fmla="*/ 1155579 h 1218628"/>
              <a:gd name="connsiteX4" fmla="*/ 2798540 w 2798540"/>
              <a:gd name="connsiteY4" fmla="*/ 1034022 h 1218628"/>
              <a:gd name="connsiteX0" fmla="*/ 0 w 2798540"/>
              <a:gd name="connsiteY0" fmla="*/ 303227 h 1198314"/>
              <a:gd name="connsiteX1" fmla="*/ 390745 w 2798540"/>
              <a:gd name="connsiteY1" fmla="*/ 2056 h 1198314"/>
              <a:gd name="connsiteX2" fmla="*/ 2035228 w 2798540"/>
              <a:gd name="connsiteY2" fmla="*/ 225939 h 1198314"/>
              <a:gd name="connsiteX3" fmla="*/ 2513131 w 2798540"/>
              <a:gd name="connsiteY3" fmla="*/ 1155579 h 1198314"/>
              <a:gd name="connsiteX4" fmla="*/ 2798540 w 2798540"/>
              <a:gd name="connsiteY4" fmla="*/ 1034022 h 1198314"/>
              <a:gd name="connsiteX0" fmla="*/ 0 w 2798540"/>
              <a:gd name="connsiteY0" fmla="*/ 302390 h 1197477"/>
              <a:gd name="connsiteX1" fmla="*/ 390745 w 2798540"/>
              <a:gd name="connsiteY1" fmla="*/ 1219 h 1197477"/>
              <a:gd name="connsiteX2" fmla="*/ 2035228 w 2798540"/>
              <a:gd name="connsiteY2" fmla="*/ 225102 h 1197477"/>
              <a:gd name="connsiteX3" fmla="*/ 2513131 w 2798540"/>
              <a:gd name="connsiteY3" fmla="*/ 1154742 h 1197477"/>
              <a:gd name="connsiteX4" fmla="*/ 2798540 w 2798540"/>
              <a:gd name="connsiteY4" fmla="*/ 1033185 h 1197477"/>
              <a:gd name="connsiteX0" fmla="*/ 0 w 2798540"/>
              <a:gd name="connsiteY0" fmla="*/ 312555 h 1207642"/>
              <a:gd name="connsiteX1" fmla="*/ 390745 w 2798540"/>
              <a:gd name="connsiteY1" fmla="*/ 11384 h 1207642"/>
              <a:gd name="connsiteX2" fmla="*/ 2035228 w 2798540"/>
              <a:gd name="connsiteY2" fmla="*/ 235267 h 1207642"/>
              <a:gd name="connsiteX3" fmla="*/ 2513131 w 2798540"/>
              <a:gd name="connsiteY3" fmla="*/ 1164907 h 1207642"/>
              <a:gd name="connsiteX4" fmla="*/ 2798540 w 2798540"/>
              <a:gd name="connsiteY4" fmla="*/ 1043350 h 1207642"/>
              <a:gd name="connsiteX0" fmla="*/ 0 w 2798540"/>
              <a:gd name="connsiteY0" fmla="*/ 337086 h 1232173"/>
              <a:gd name="connsiteX1" fmla="*/ 986250 w 2798540"/>
              <a:gd name="connsiteY1" fmla="*/ 13055 h 1232173"/>
              <a:gd name="connsiteX2" fmla="*/ 2035228 w 2798540"/>
              <a:gd name="connsiteY2" fmla="*/ 259798 h 1232173"/>
              <a:gd name="connsiteX3" fmla="*/ 2513131 w 2798540"/>
              <a:gd name="connsiteY3" fmla="*/ 1189438 h 1232173"/>
              <a:gd name="connsiteX4" fmla="*/ 2798540 w 2798540"/>
              <a:gd name="connsiteY4" fmla="*/ 1067881 h 1232173"/>
              <a:gd name="connsiteX0" fmla="*/ 0 w 2798540"/>
              <a:gd name="connsiteY0" fmla="*/ 362116 h 1257203"/>
              <a:gd name="connsiteX1" fmla="*/ 986250 w 2798540"/>
              <a:gd name="connsiteY1" fmla="*/ 38085 h 1257203"/>
              <a:gd name="connsiteX2" fmla="*/ 2513131 w 2798540"/>
              <a:gd name="connsiteY2" fmla="*/ 1214468 h 1257203"/>
              <a:gd name="connsiteX3" fmla="*/ 2798540 w 2798540"/>
              <a:gd name="connsiteY3" fmla="*/ 1092911 h 1257203"/>
              <a:gd name="connsiteX0" fmla="*/ 0 w 2798540"/>
              <a:gd name="connsiteY0" fmla="*/ 348327 h 1280874"/>
              <a:gd name="connsiteX1" fmla="*/ 1250081 w 2798540"/>
              <a:gd name="connsiteY1" fmla="*/ 39536 h 1280874"/>
              <a:gd name="connsiteX2" fmla="*/ 2513131 w 2798540"/>
              <a:gd name="connsiteY2" fmla="*/ 1200679 h 1280874"/>
              <a:gd name="connsiteX3" fmla="*/ 2798540 w 2798540"/>
              <a:gd name="connsiteY3" fmla="*/ 1079122 h 1280874"/>
              <a:gd name="connsiteX0" fmla="*/ 0 w 2798540"/>
              <a:gd name="connsiteY0" fmla="*/ 369134 h 1301681"/>
              <a:gd name="connsiteX1" fmla="*/ 1250081 w 2798540"/>
              <a:gd name="connsiteY1" fmla="*/ 60343 h 1301681"/>
              <a:gd name="connsiteX2" fmla="*/ 2513131 w 2798540"/>
              <a:gd name="connsiteY2" fmla="*/ 1221486 h 1301681"/>
              <a:gd name="connsiteX3" fmla="*/ 2798540 w 2798540"/>
              <a:gd name="connsiteY3" fmla="*/ 1099929 h 1301681"/>
              <a:gd name="connsiteX0" fmla="*/ 0 w 2798540"/>
              <a:gd name="connsiteY0" fmla="*/ 346412 h 1256865"/>
              <a:gd name="connsiteX1" fmla="*/ 1250081 w 2798540"/>
              <a:gd name="connsiteY1" fmla="*/ 37621 h 1256865"/>
              <a:gd name="connsiteX2" fmla="*/ 2467903 w 2798540"/>
              <a:gd name="connsiteY2" fmla="*/ 1168284 h 1256865"/>
              <a:gd name="connsiteX3" fmla="*/ 2798540 w 2798540"/>
              <a:gd name="connsiteY3" fmla="*/ 1077207 h 1256865"/>
              <a:gd name="connsiteX0" fmla="*/ 0 w 2798540"/>
              <a:gd name="connsiteY0" fmla="*/ 346412 h 1250131"/>
              <a:gd name="connsiteX1" fmla="*/ 1250081 w 2798540"/>
              <a:gd name="connsiteY1" fmla="*/ 37621 h 1250131"/>
              <a:gd name="connsiteX2" fmla="*/ 2467903 w 2798540"/>
              <a:gd name="connsiteY2" fmla="*/ 1168284 h 1250131"/>
              <a:gd name="connsiteX3" fmla="*/ 2798540 w 2798540"/>
              <a:gd name="connsiteY3" fmla="*/ 1077207 h 1250131"/>
              <a:gd name="connsiteX0" fmla="*/ 0 w 2798540"/>
              <a:gd name="connsiteY0" fmla="*/ 337991 h 1241710"/>
              <a:gd name="connsiteX1" fmla="*/ 1250081 w 2798540"/>
              <a:gd name="connsiteY1" fmla="*/ 29200 h 1241710"/>
              <a:gd name="connsiteX2" fmla="*/ 2467903 w 2798540"/>
              <a:gd name="connsiteY2" fmla="*/ 1159863 h 1241710"/>
              <a:gd name="connsiteX3" fmla="*/ 2798540 w 2798540"/>
              <a:gd name="connsiteY3" fmla="*/ 1068786 h 1241710"/>
              <a:gd name="connsiteX0" fmla="*/ 0 w 2798540"/>
              <a:gd name="connsiteY0" fmla="*/ 340758 h 1244477"/>
              <a:gd name="connsiteX1" fmla="*/ 1250081 w 2798540"/>
              <a:gd name="connsiteY1" fmla="*/ 31967 h 1244477"/>
              <a:gd name="connsiteX2" fmla="*/ 2467903 w 2798540"/>
              <a:gd name="connsiteY2" fmla="*/ 1162630 h 1244477"/>
              <a:gd name="connsiteX3" fmla="*/ 2798540 w 2798540"/>
              <a:gd name="connsiteY3" fmla="*/ 1071553 h 1244477"/>
              <a:gd name="connsiteX0" fmla="*/ 0 w 2798540"/>
              <a:gd name="connsiteY0" fmla="*/ 299590 h 1206675"/>
              <a:gd name="connsiteX1" fmla="*/ 1250081 w 2798540"/>
              <a:gd name="connsiteY1" fmla="*/ 36519 h 1206675"/>
              <a:gd name="connsiteX2" fmla="*/ 2467903 w 2798540"/>
              <a:gd name="connsiteY2" fmla="*/ 1121462 h 1206675"/>
              <a:gd name="connsiteX3" fmla="*/ 2798540 w 2798540"/>
              <a:gd name="connsiteY3" fmla="*/ 1030385 h 1206675"/>
              <a:gd name="connsiteX0" fmla="*/ 0 w 2798540"/>
              <a:gd name="connsiteY0" fmla="*/ 299590 h 1166466"/>
              <a:gd name="connsiteX1" fmla="*/ 1250081 w 2798540"/>
              <a:gd name="connsiteY1" fmla="*/ 36519 h 1166466"/>
              <a:gd name="connsiteX2" fmla="*/ 2467903 w 2798540"/>
              <a:gd name="connsiteY2" fmla="*/ 1121462 h 1166466"/>
              <a:gd name="connsiteX3" fmla="*/ 2798540 w 2798540"/>
              <a:gd name="connsiteY3" fmla="*/ 1030385 h 1166466"/>
              <a:gd name="connsiteX0" fmla="*/ 0 w 2798540"/>
              <a:gd name="connsiteY0" fmla="*/ 299590 h 1189864"/>
              <a:gd name="connsiteX1" fmla="*/ 1250081 w 2798540"/>
              <a:gd name="connsiteY1" fmla="*/ 36519 h 1189864"/>
              <a:gd name="connsiteX2" fmla="*/ 2467903 w 2798540"/>
              <a:gd name="connsiteY2" fmla="*/ 1121462 h 1189864"/>
              <a:gd name="connsiteX3" fmla="*/ 2798540 w 2798540"/>
              <a:gd name="connsiteY3" fmla="*/ 1030385 h 1189864"/>
              <a:gd name="connsiteX0" fmla="*/ 0 w 2798540"/>
              <a:gd name="connsiteY0" fmla="*/ 299590 h 1199945"/>
              <a:gd name="connsiteX1" fmla="*/ 1250081 w 2798540"/>
              <a:gd name="connsiteY1" fmla="*/ 36519 h 1199945"/>
              <a:gd name="connsiteX2" fmla="*/ 2467903 w 2798540"/>
              <a:gd name="connsiteY2" fmla="*/ 1121462 h 1199945"/>
              <a:gd name="connsiteX3" fmla="*/ 2798540 w 2798540"/>
              <a:gd name="connsiteY3" fmla="*/ 1030385 h 1199945"/>
              <a:gd name="connsiteX0" fmla="*/ 0 w 2798540"/>
              <a:gd name="connsiteY0" fmla="*/ 295633 h 1115596"/>
              <a:gd name="connsiteX1" fmla="*/ 1250081 w 2798540"/>
              <a:gd name="connsiteY1" fmla="*/ 32562 h 1115596"/>
              <a:gd name="connsiteX2" fmla="*/ 2392523 w 2798540"/>
              <a:gd name="connsiteY2" fmla="*/ 965105 h 1115596"/>
              <a:gd name="connsiteX3" fmla="*/ 2798540 w 2798540"/>
              <a:gd name="connsiteY3" fmla="*/ 1026428 h 1115596"/>
              <a:gd name="connsiteX0" fmla="*/ 0 w 2798540"/>
              <a:gd name="connsiteY0" fmla="*/ 295633 h 1185888"/>
              <a:gd name="connsiteX1" fmla="*/ 1250081 w 2798540"/>
              <a:gd name="connsiteY1" fmla="*/ 32562 h 1185888"/>
              <a:gd name="connsiteX2" fmla="*/ 2392523 w 2798540"/>
              <a:gd name="connsiteY2" fmla="*/ 965105 h 1185888"/>
              <a:gd name="connsiteX3" fmla="*/ 2798540 w 2798540"/>
              <a:gd name="connsiteY3" fmla="*/ 1026428 h 1185888"/>
              <a:gd name="connsiteX0" fmla="*/ 0 w 2798540"/>
              <a:gd name="connsiteY0" fmla="*/ 302458 h 1127297"/>
              <a:gd name="connsiteX1" fmla="*/ 1272695 w 2798540"/>
              <a:gd name="connsiteY1" fmla="*/ 31767 h 1127297"/>
              <a:gd name="connsiteX2" fmla="*/ 2392523 w 2798540"/>
              <a:gd name="connsiteY2" fmla="*/ 971930 h 1127297"/>
              <a:gd name="connsiteX3" fmla="*/ 2798540 w 2798540"/>
              <a:gd name="connsiteY3" fmla="*/ 1033253 h 1127297"/>
              <a:gd name="connsiteX0" fmla="*/ 0 w 2798540"/>
              <a:gd name="connsiteY0" fmla="*/ 291180 h 1116019"/>
              <a:gd name="connsiteX1" fmla="*/ 1272695 w 2798540"/>
              <a:gd name="connsiteY1" fmla="*/ 20489 h 1116019"/>
              <a:gd name="connsiteX2" fmla="*/ 2392523 w 2798540"/>
              <a:gd name="connsiteY2" fmla="*/ 960652 h 1116019"/>
              <a:gd name="connsiteX3" fmla="*/ 2798540 w 2798540"/>
              <a:gd name="connsiteY3" fmla="*/ 1021975 h 1116019"/>
              <a:gd name="connsiteX0" fmla="*/ 0 w 2798540"/>
              <a:gd name="connsiteY0" fmla="*/ 291180 h 1161087"/>
              <a:gd name="connsiteX1" fmla="*/ 1272695 w 2798540"/>
              <a:gd name="connsiteY1" fmla="*/ 20489 h 1161087"/>
              <a:gd name="connsiteX2" fmla="*/ 2392523 w 2798540"/>
              <a:gd name="connsiteY2" fmla="*/ 960652 h 1161087"/>
              <a:gd name="connsiteX3" fmla="*/ 2798540 w 2798540"/>
              <a:gd name="connsiteY3" fmla="*/ 1021975 h 1161087"/>
              <a:gd name="connsiteX0" fmla="*/ 0 w 2798540"/>
              <a:gd name="connsiteY0" fmla="*/ 291180 h 1191118"/>
              <a:gd name="connsiteX1" fmla="*/ 1272695 w 2798540"/>
              <a:gd name="connsiteY1" fmla="*/ 20489 h 1191118"/>
              <a:gd name="connsiteX2" fmla="*/ 2392523 w 2798540"/>
              <a:gd name="connsiteY2" fmla="*/ 960652 h 1191118"/>
              <a:gd name="connsiteX3" fmla="*/ 2798540 w 2798540"/>
              <a:gd name="connsiteY3" fmla="*/ 1021975 h 1191118"/>
              <a:gd name="connsiteX0" fmla="*/ 0 w 2798540"/>
              <a:gd name="connsiteY0" fmla="*/ 291180 h 1078155"/>
              <a:gd name="connsiteX1" fmla="*/ 1272695 w 2798540"/>
              <a:gd name="connsiteY1" fmla="*/ 20489 h 1078155"/>
              <a:gd name="connsiteX2" fmla="*/ 2392523 w 2798540"/>
              <a:gd name="connsiteY2" fmla="*/ 960652 h 1078155"/>
              <a:gd name="connsiteX3" fmla="*/ 2798540 w 2798540"/>
              <a:gd name="connsiteY3" fmla="*/ 961015 h 1078155"/>
              <a:gd name="connsiteX0" fmla="*/ 0 w 2798540"/>
              <a:gd name="connsiteY0" fmla="*/ 291180 h 1136553"/>
              <a:gd name="connsiteX1" fmla="*/ 1272695 w 2798540"/>
              <a:gd name="connsiteY1" fmla="*/ 20489 h 1136553"/>
              <a:gd name="connsiteX2" fmla="*/ 2392523 w 2798540"/>
              <a:gd name="connsiteY2" fmla="*/ 960652 h 1136553"/>
              <a:gd name="connsiteX3" fmla="*/ 2798540 w 2798540"/>
              <a:gd name="connsiteY3" fmla="*/ 961015 h 1136553"/>
              <a:gd name="connsiteX0" fmla="*/ 0 w 2798540"/>
              <a:gd name="connsiteY0" fmla="*/ 291180 h 1169947"/>
              <a:gd name="connsiteX1" fmla="*/ 1272695 w 2798540"/>
              <a:gd name="connsiteY1" fmla="*/ 20489 h 1169947"/>
              <a:gd name="connsiteX2" fmla="*/ 2392523 w 2798540"/>
              <a:gd name="connsiteY2" fmla="*/ 960652 h 1169947"/>
              <a:gd name="connsiteX3" fmla="*/ 2798540 w 2798540"/>
              <a:gd name="connsiteY3" fmla="*/ 961015 h 1169947"/>
              <a:gd name="connsiteX0" fmla="*/ 0 w 2798540"/>
              <a:gd name="connsiteY0" fmla="*/ 291180 h 1138950"/>
              <a:gd name="connsiteX1" fmla="*/ 1272695 w 2798540"/>
              <a:gd name="connsiteY1" fmla="*/ 20489 h 1138950"/>
              <a:gd name="connsiteX2" fmla="*/ 2392523 w 2798540"/>
              <a:gd name="connsiteY2" fmla="*/ 960652 h 1138950"/>
              <a:gd name="connsiteX3" fmla="*/ 2798540 w 2798540"/>
              <a:gd name="connsiteY3" fmla="*/ 961015 h 1138950"/>
              <a:gd name="connsiteX0" fmla="*/ 0 w 2798540"/>
              <a:gd name="connsiteY0" fmla="*/ 291180 h 1116873"/>
              <a:gd name="connsiteX1" fmla="*/ 1272695 w 2798540"/>
              <a:gd name="connsiteY1" fmla="*/ 20489 h 1116873"/>
              <a:gd name="connsiteX2" fmla="*/ 2392523 w 2798540"/>
              <a:gd name="connsiteY2" fmla="*/ 960652 h 1116873"/>
              <a:gd name="connsiteX3" fmla="*/ 2798540 w 2798540"/>
              <a:gd name="connsiteY3" fmla="*/ 961015 h 1116873"/>
              <a:gd name="connsiteX0" fmla="*/ 0 w 2813616"/>
              <a:gd name="connsiteY0" fmla="*/ 291180 h 1150115"/>
              <a:gd name="connsiteX1" fmla="*/ 1272695 w 2813616"/>
              <a:gd name="connsiteY1" fmla="*/ 20489 h 1150115"/>
              <a:gd name="connsiteX2" fmla="*/ 2392523 w 2813616"/>
              <a:gd name="connsiteY2" fmla="*/ 960652 h 1150115"/>
              <a:gd name="connsiteX3" fmla="*/ 2813616 w 2813616"/>
              <a:gd name="connsiteY3" fmla="*/ 1014355 h 1150115"/>
              <a:gd name="connsiteX0" fmla="*/ 0 w 2813616"/>
              <a:gd name="connsiteY0" fmla="*/ 291180 h 1176676"/>
              <a:gd name="connsiteX1" fmla="*/ 1272695 w 2813616"/>
              <a:gd name="connsiteY1" fmla="*/ 20489 h 1176676"/>
              <a:gd name="connsiteX2" fmla="*/ 2392523 w 2813616"/>
              <a:gd name="connsiteY2" fmla="*/ 960652 h 1176676"/>
              <a:gd name="connsiteX3" fmla="*/ 2813616 w 2813616"/>
              <a:gd name="connsiteY3" fmla="*/ 1014355 h 1176676"/>
              <a:gd name="connsiteX0" fmla="*/ 0 w 2813616"/>
              <a:gd name="connsiteY0" fmla="*/ 291180 h 1170599"/>
              <a:gd name="connsiteX1" fmla="*/ 1272695 w 2813616"/>
              <a:gd name="connsiteY1" fmla="*/ 20489 h 1170599"/>
              <a:gd name="connsiteX2" fmla="*/ 2392523 w 2813616"/>
              <a:gd name="connsiteY2" fmla="*/ 960652 h 1170599"/>
              <a:gd name="connsiteX3" fmla="*/ 2813616 w 2813616"/>
              <a:gd name="connsiteY3" fmla="*/ 1014355 h 1170599"/>
              <a:gd name="connsiteX0" fmla="*/ 0 w 2813616"/>
              <a:gd name="connsiteY0" fmla="*/ 291180 h 1174619"/>
              <a:gd name="connsiteX1" fmla="*/ 1272695 w 2813616"/>
              <a:gd name="connsiteY1" fmla="*/ 20489 h 1174619"/>
              <a:gd name="connsiteX2" fmla="*/ 2392523 w 2813616"/>
              <a:gd name="connsiteY2" fmla="*/ 960652 h 1174619"/>
              <a:gd name="connsiteX3" fmla="*/ 2813616 w 2813616"/>
              <a:gd name="connsiteY3" fmla="*/ 1014355 h 1174619"/>
              <a:gd name="connsiteX0" fmla="*/ 0 w 2813616"/>
              <a:gd name="connsiteY0" fmla="*/ 291180 h 1183030"/>
              <a:gd name="connsiteX1" fmla="*/ 1272695 w 2813616"/>
              <a:gd name="connsiteY1" fmla="*/ 20489 h 1183030"/>
              <a:gd name="connsiteX2" fmla="*/ 2392523 w 2813616"/>
              <a:gd name="connsiteY2" fmla="*/ 960652 h 1183030"/>
              <a:gd name="connsiteX3" fmla="*/ 2813616 w 2813616"/>
              <a:gd name="connsiteY3" fmla="*/ 1014355 h 1183030"/>
              <a:gd name="connsiteX0" fmla="*/ 0 w 2813616"/>
              <a:gd name="connsiteY0" fmla="*/ 291180 h 1134104"/>
              <a:gd name="connsiteX1" fmla="*/ 1272695 w 2813616"/>
              <a:gd name="connsiteY1" fmla="*/ 20489 h 1134104"/>
              <a:gd name="connsiteX2" fmla="*/ 2392523 w 2813616"/>
              <a:gd name="connsiteY2" fmla="*/ 960652 h 1134104"/>
              <a:gd name="connsiteX3" fmla="*/ 2813616 w 2813616"/>
              <a:gd name="connsiteY3" fmla="*/ 1014355 h 1134104"/>
              <a:gd name="connsiteX0" fmla="*/ 0 w 2783464"/>
              <a:gd name="connsiteY0" fmla="*/ 291180 h 1111873"/>
              <a:gd name="connsiteX1" fmla="*/ 1272695 w 2783464"/>
              <a:gd name="connsiteY1" fmla="*/ 20489 h 1111873"/>
              <a:gd name="connsiteX2" fmla="*/ 2392523 w 2783464"/>
              <a:gd name="connsiteY2" fmla="*/ 960652 h 1111873"/>
              <a:gd name="connsiteX3" fmla="*/ 2783464 w 2783464"/>
              <a:gd name="connsiteY3" fmla="*/ 991495 h 1111873"/>
              <a:gd name="connsiteX0" fmla="*/ 0 w 2783464"/>
              <a:gd name="connsiteY0" fmla="*/ 291180 h 1146740"/>
              <a:gd name="connsiteX1" fmla="*/ 1272695 w 2783464"/>
              <a:gd name="connsiteY1" fmla="*/ 20489 h 1146740"/>
              <a:gd name="connsiteX2" fmla="*/ 2392523 w 2783464"/>
              <a:gd name="connsiteY2" fmla="*/ 960652 h 1146740"/>
              <a:gd name="connsiteX3" fmla="*/ 2783464 w 2783464"/>
              <a:gd name="connsiteY3" fmla="*/ 991495 h 1146740"/>
              <a:gd name="connsiteX0" fmla="*/ 0 w 2746819"/>
              <a:gd name="connsiteY0" fmla="*/ 551766 h 1133006"/>
              <a:gd name="connsiteX1" fmla="*/ 1236050 w 2746819"/>
              <a:gd name="connsiteY1" fmla="*/ 6755 h 1133006"/>
              <a:gd name="connsiteX2" fmla="*/ 2355878 w 2746819"/>
              <a:gd name="connsiteY2" fmla="*/ 946918 h 1133006"/>
              <a:gd name="connsiteX3" fmla="*/ 2746819 w 2746819"/>
              <a:gd name="connsiteY3" fmla="*/ 977761 h 1133006"/>
              <a:gd name="connsiteX0" fmla="*/ 0 w 2746819"/>
              <a:gd name="connsiteY0" fmla="*/ 593547 h 1051311"/>
              <a:gd name="connsiteX1" fmla="*/ 1236050 w 2746819"/>
              <a:gd name="connsiteY1" fmla="*/ 48536 h 1051311"/>
              <a:gd name="connsiteX2" fmla="*/ 560280 w 2746819"/>
              <a:gd name="connsiteY2" fmla="*/ 203839 h 1051311"/>
              <a:gd name="connsiteX3" fmla="*/ 2746819 w 2746819"/>
              <a:gd name="connsiteY3" fmla="*/ 1019542 h 1051311"/>
              <a:gd name="connsiteX0" fmla="*/ 0 w 2746819"/>
              <a:gd name="connsiteY0" fmla="*/ 552720 h 978715"/>
              <a:gd name="connsiteX1" fmla="*/ 1236050 w 2746819"/>
              <a:gd name="connsiteY1" fmla="*/ 7709 h 978715"/>
              <a:gd name="connsiteX2" fmla="*/ 2746819 w 2746819"/>
              <a:gd name="connsiteY2" fmla="*/ 978715 h 978715"/>
              <a:gd name="connsiteX0" fmla="*/ 0 w 1264138"/>
              <a:gd name="connsiteY0" fmla="*/ 865529 h 865529"/>
              <a:gd name="connsiteX1" fmla="*/ 1236050 w 1264138"/>
              <a:gd name="connsiteY1" fmla="*/ 320518 h 865529"/>
              <a:gd name="connsiteX2" fmla="*/ 1033672 w 1264138"/>
              <a:gd name="connsiteY2" fmla="*/ 64704 h 865529"/>
              <a:gd name="connsiteX0" fmla="*/ 0 w 1285253"/>
              <a:gd name="connsiteY0" fmla="*/ 800825 h 800825"/>
              <a:gd name="connsiteX1" fmla="*/ 1236050 w 1285253"/>
              <a:gd name="connsiteY1" fmla="*/ 255814 h 800825"/>
              <a:gd name="connsiteX2" fmla="*/ 1033672 w 1285253"/>
              <a:gd name="connsiteY2" fmla="*/ 0 h 800825"/>
              <a:gd name="connsiteX0" fmla="*/ 0 w 1285253"/>
              <a:gd name="connsiteY0" fmla="*/ 800825 h 800825"/>
              <a:gd name="connsiteX1" fmla="*/ 1236050 w 1285253"/>
              <a:gd name="connsiteY1" fmla="*/ 255814 h 800825"/>
              <a:gd name="connsiteX2" fmla="*/ 1033672 w 1285253"/>
              <a:gd name="connsiteY2" fmla="*/ 0 h 800825"/>
              <a:gd name="connsiteX0" fmla="*/ 0 w 1041192"/>
              <a:gd name="connsiteY0" fmla="*/ 800825 h 800825"/>
              <a:gd name="connsiteX1" fmla="*/ 759668 w 1041192"/>
              <a:gd name="connsiteY1" fmla="*/ 415834 h 800825"/>
              <a:gd name="connsiteX2" fmla="*/ 1033672 w 1041192"/>
              <a:gd name="connsiteY2" fmla="*/ 0 h 800825"/>
              <a:gd name="connsiteX0" fmla="*/ 0 w 1041192"/>
              <a:gd name="connsiteY0" fmla="*/ 800825 h 800825"/>
              <a:gd name="connsiteX1" fmla="*/ 759668 w 1041192"/>
              <a:gd name="connsiteY1" fmla="*/ 415834 h 800825"/>
              <a:gd name="connsiteX2" fmla="*/ 1033672 w 1041192"/>
              <a:gd name="connsiteY2" fmla="*/ 0 h 800825"/>
              <a:gd name="connsiteX0" fmla="*/ 0 w 1050411"/>
              <a:gd name="connsiteY0" fmla="*/ 732245 h 732245"/>
              <a:gd name="connsiteX1" fmla="*/ 768829 w 1050411"/>
              <a:gd name="connsiteY1" fmla="*/ 415834 h 732245"/>
              <a:gd name="connsiteX2" fmla="*/ 1042833 w 1050411"/>
              <a:gd name="connsiteY2" fmla="*/ 0 h 732245"/>
              <a:gd name="connsiteX0" fmla="*/ 0 w 1049165"/>
              <a:gd name="connsiteY0" fmla="*/ 732245 h 732245"/>
              <a:gd name="connsiteX1" fmla="*/ 732184 w 1049165"/>
              <a:gd name="connsiteY1" fmla="*/ 385354 h 732245"/>
              <a:gd name="connsiteX2" fmla="*/ 1042833 w 1049165"/>
              <a:gd name="connsiteY2" fmla="*/ 0 h 732245"/>
              <a:gd name="connsiteX0" fmla="*/ 0 w 1049166"/>
              <a:gd name="connsiteY0" fmla="*/ 770345 h 770345"/>
              <a:gd name="connsiteX1" fmla="*/ 732184 w 1049166"/>
              <a:gd name="connsiteY1" fmla="*/ 423454 h 770345"/>
              <a:gd name="connsiteX2" fmla="*/ 1042833 w 1049166"/>
              <a:gd name="connsiteY2" fmla="*/ 0 h 770345"/>
              <a:gd name="connsiteX0" fmla="*/ 0 w 1042833"/>
              <a:gd name="connsiteY0" fmla="*/ 770345 h 770345"/>
              <a:gd name="connsiteX1" fmla="*/ 732184 w 1042833"/>
              <a:gd name="connsiteY1" fmla="*/ 423454 h 770345"/>
              <a:gd name="connsiteX2" fmla="*/ 1042833 w 1042833"/>
              <a:gd name="connsiteY2" fmla="*/ 0 h 770345"/>
              <a:gd name="connsiteX0" fmla="*/ 0 w 1042833"/>
              <a:gd name="connsiteY0" fmla="*/ 770345 h 770345"/>
              <a:gd name="connsiteX1" fmla="*/ 732184 w 1042833"/>
              <a:gd name="connsiteY1" fmla="*/ 423454 h 770345"/>
              <a:gd name="connsiteX2" fmla="*/ 1042833 w 1042833"/>
              <a:gd name="connsiteY2" fmla="*/ 0 h 770345"/>
              <a:gd name="connsiteX0" fmla="*/ 0 w 2035297"/>
              <a:gd name="connsiteY0" fmla="*/ 402045 h 402045"/>
              <a:gd name="connsiteX1" fmla="*/ 732184 w 2035297"/>
              <a:gd name="connsiteY1" fmla="*/ 55154 h 402045"/>
              <a:gd name="connsiteX2" fmla="*/ 2035297 w 2035297"/>
              <a:gd name="connsiteY2" fmla="*/ 0 h 402045"/>
              <a:gd name="connsiteX0" fmla="*/ 0 w 2035297"/>
              <a:gd name="connsiteY0" fmla="*/ 402045 h 402045"/>
              <a:gd name="connsiteX1" fmla="*/ 732184 w 2035297"/>
              <a:gd name="connsiteY1" fmla="*/ 55154 h 402045"/>
              <a:gd name="connsiteX2" fmla="*/ 2035297 w 2035297"/>
              <a:gd name="connsiteY2" fmla="*/ 0 h 402045"/>
              <a:gd name="connsiteX0" fmla="*/ 0 w 2096372"/>
              <a:gd name="connsiteY0" fmla="*/ 402045 h 402045"/>
              <a:gd name="connsiteX1" fmla="*/ 732184 w 2096372"/>
              <a:gd name="connsiteY1" fmla="*/ 55154 h 402045"/>
              <a:gd name="connsiteX2" fmla="*/ 2096372 w 2096372"/>
              <a:gd name="connsiteY2" fmla="*/ 0 h 402045"/>
              <a:gd name="connsiteX0" fmla="*/ 0 w 3409479"/>
              <a:gd name="connsiteY0" fmla="*/ 103757 h 268924"/>
              <a:gd name="connsiteX1" fmla="*/ 2045291 w 3409479"/>
              <a:gd name="connsiteY1" fmla="*/ 264866 h 268924"/>
              <a:gd name="connsiteX2" fmla="*/ 3409479 w 3409479"/>
              <a:gd name="connsiteY2" fmla="*/ 209712 h 268924"/>
              <a:gd name="connsiteX0" fmla="*/ 0 w 3409479"/>
              <a:gd name="connsiteY0" fmla="*/ 0 h 165167"/>
              <a:gd name="connsiteX1" fmla="*/ 2045291 w 3409479"/>
              <a:gd name="connsiteY1" fmla="*/ 161109 h 165167"/>
              <a:gd name="connsiteX2" fmla="*/ 3409479 w 3409479"/>
              <a:gd name="connsiteY2" fmla="*/ 105955 h 165167"/>
              <a:gd name="connsiteX0" fmla="*/ 0 w 3409479"/>
              <a:gd name="connsiteY0" fmla="*/ 0 h 232491"/>
              <a:gd name="connsiteX1" fmla="*/ 2045291 w 3409479"/>
              <a:gd name="connsiteY1" fmla="*/ 224609 h 232491"/>
              <a:gd name="connsiteX2" fmla="*/ 3409479 w 3409479"/>
              <a:gd name="connsiteY2" fmla="*/ 169455 h 232491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83671"/>
              <a:gd name="connsiteX1" fmla="*/ 1510887 w 3409479"/>
              <a:gd name="connsiteY1" fmla="*/ 173809 h 183671"/>
              <a:gd name="connsiteX2" fmla="*/ 3409479 w 3409479"/>
              <a:gd name="connsiteY2" fmla="*/ 169455 h 183671"/>
              <a:gd name="connsiteX0" fmla="*/ 0 w 3409479"/>
              <a:gd name="connsiteY0" fmla="*/ 0 h 169455"/>
              <a:gd name="connsiteX1" fmla="*/ 3409479 w 3409479"/>
              <a:gd name="connsiteY1" fmla="*/ 169455 h 169455"/>
              <a:gd name="connsiteX0" fmla="*/ 0 w 3409479"/>
              <a:gd name="connsiteY0" fmla="*/ 0 h 205549"/>
              <a:gd name="connsiteX1" fmla="*/ 3409479 w 3409479"/>
              <a:gd name="connsiteY1" fmla="*/ 205549 h 205549"/>
              <a:gd name="connsiteX0" fmla="*/ 0 w 3409479"/>
              <a:gd name="connsiteY0" fmla="*/ 0 h 205549"/>
              <a:gd name="connsiteX1" fmla="*/ 3409479 w 3409479"/>
              <a:gd name="connsiteY1" fmla="*/ 205549 h 205549"/>
              <a:gd name="connsiteX0" fmla="*/ 0 w 3409479"/>
              <a:gd name="connsiteY0" fmla="*/ 0 h 205549"/>
              <a:gd name="connsiteX1" fmla="*/ 3409479 w 3409479"/>
              <a:gd name="connsiteY1" fmla="*/ 205549 h 205549"/>
              <a:gd name="connsiteX0" fmla="*/ 0 w 3409479"/>
              <a:gd name="connsiteY0" fmla="*/ 0 h 216283"/>
              <a:gd name="connsiteX1" fmla="*/ 3409479 w 3409479"/>
              <a:gd name="connsiteY1" fmla="*/ 205549 h 216283"/>
              <a:gd name="connsiteX0" fmla="*/ 0 w 3409479"/>
              <a:gd name="connsiteY0" fmla="*/ 0 h 236352"/>
              <a:gd name="connsiteX1" fmla="*/ 3409479 w 3409479"/>
              <a:gd name="connsiteY1" fmla="*/ 229612 h 236352"/>
              <a:gd name="connsiteX0" fmla="*/ 0 w 3409479"/>
              <a:gd name="connsiteY0" fmla="*/ 0 h 264008"/>
              <a:gd name="connsiteX1" fmla="*/ 3409479 w 3409479"/>
              <a:gd name="connsiteY1" fmla="*/ 229612 h 264008"/>
              <a:gd name="connsiteX0" fmla="*/ 0 w 3146681"/>
              <a:gd name="connsiteY0" fmla="*/ 0 h 807523"/>
              <a:gd name="connsiteX1" fmla="*/ 3146681 w 3146681"/>
              <a:gd name="connsiteY1" fmla="*/ 807122 h 807523"/>
              <a:gd name="connsiteX0" fmla="*/ 0 w 3146681"/>
              <a:gd name="connsiteY0" fmla="*/ 0 h 808319"/>
              <a:gd name="connsiteX1" fmla="*/ 3146681 w 3146681"/>
              <a:gd name="connsiteY1" fmla="*/ 807122 h 808319"/>
              <a:gd name="connsiteX0" fmla="*/ 0 w 3146681"/>
              <a:gd name="connsiteY0" fmla="*/ 0 h 807145"/>
              <a:gd name="connsiteX1" fmla="*/ 3146681 w 3146681"/>
              <a:gd name="connsiteY1" fmla="*/ 807122 h 807145"/>
              <a:gd name="connsiteX0" fmla="*/ 0 w 3146681"/>
              <a:gd name="connsiteY0" fmla="*/ 0 h 807145"/>
              <a:gd name="connsiteX1" fmla="*/ 3146681 w 3146681"/>
              <a:gd name="connsiteY1" fmla="*/ 807122 h 807145"/>
              <a:gd name="connsiteX0" fmla="*/ 0 w 3170572"/>
              <a:gd name="connsiteY0" fmla="*/ 0 h 783084"/>
              <a:gd name="connsiteX1" fmla="*/ 3170572 w 3170572"/>
              <a:gd name="connsiteY1" fmla="*/ 783059 h 783084"/>
              <a:gd name="connsiteX0" fmla="*/ 0 w 3170572"/>
              <a:gd name="connsiteY0" fmla="*/ 0 h 783080"/>
              <a:gd name="connsiteX1" fmla="*/ 3170572 w 3170572"/>
              <a:gd name="connsiteY1" fmla="*/ 783059 h 78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70572" h="783080">
                <a:moveTo>
                  <a:pt x="0" y="0"/>
                </a:moveTo>
                <a:cubicBezTo>
                  <a:pt x="13627" y="315161"/>
                  <a:pt x="2714966" y="786731"/>
                  <a:pt x="3170572" y="783059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Freeform 142"/>
          <p:cNvSpPr/>
          <p:nvPr/>
        </p:nvSpPr>
        <p:spPr>
          <a:xfrm>
            <a:off x="2963330" y="10483127"/>
            <a:ext cx="2568160" cy="373579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03088 h 1165373"/>
              <a:gd name="connsiteX1" fmla="*/ 390745 w 2481943"/>
              <a:gd name="connsiteY1" fmla="*/ 1917 h 1165373"/>
              <a:gd name="connsiteX2" fmla="*/ 2035228 w 2481943"/>
              <a:gd name="connsiteY2" fmla="*/ 225800 h 1165373"/>
              <a:gd name="connsiteX3" fmla="*/ 2000544 w 2481943"/>
              <a:gd name="connsiteY3" fmla="*/ 1124960 h 1165373"/>
              <a:gd name="connsiteX4" fmla="*/ 2481943 w 2481943"/>
              <a:gd name="connsiteY4" fmla="*/ 927203 h 1165373"/>
              <a:gd name="connsiteX0" fmla="*/ 0 w 2798540"/>
              <a:gd name="connsiteY0" fmla="*/ 303088 h 1196507"/>
              <a:gd name="connsiteX1" fmla="*/ 390745 w 2798540"/>
              <a:gd name="connsiteY1" fmla="*/ 1917 h 1196507"/>
              <a:gd name="connsiteX2" fmla="*/ 2035228 w 2798540"/>
              <a:gd name="connsiteY2" fmla="*/ 225800 h 1196507"/>
              <a:gd name="connsiteX3" fmla="*/ 2000544 w 2798540"/>
              <a:gd name="connsiteY3" fmla="*/ 1124960 h 1196507"/>
              <a:gd name="connsiteX4" fmla="*/ 2798540 w 2798540"/>
              <a:gd name="connsiteY4" fmla="*/ 1033883 h 1196507"/>
              <a:gd name="connsiteX0" fmla="*/ 0 w 2798540"/>
              <a:gd name="connsiteY0" fmla="*/ 303760 h 1293149"/>
              <a:gd name="connsiteX1" fmla="*/ 390745 w 2798540"/>
              <a:gd name="connsiteY1" fmla="*/ 2589 h 1293149"/>
              <a:gd name="connsiteX2" fmla="*/ 2035228 w 2798540"/>
              <a:gd name="connsiteY2" fmla="*/ 226472 h 1293149"/>
              <a:gd name="connsiteX3" fmla="*/ 2324680 w 2798540"/>
              <a:gd name="connsiteY3" fmla="*/ 1247552 h 1293149"/>
              <a:gd name="connsiteX4" fmla="*/ 2798540 w 2798540"/>
              <a:gd name="connsiteY4" fmla="*/ 1034555 h 1293149"/>
              <a:gd name="connsiteX0" fmla="*/ 0 w 2798540"/>
              <a:gd name="connsiteY0" fmla="*/ 303227 h 1218628"/>
              <a:gd name="connsiteX1" fmla="*/ 390745 w 2798540"/>
              <a:gd name="connsiteY1" fmla="*/ 2056 h 1218628"/>
              <a:gd name="connsiteX2" fmla="*/ 2035228 w 2798540"/>
              <a:gd name="connsiteY2" fmla="*/ 225939 h 1218628"/>
              <a:gd name="connsiteX3" fmla="*/ 2513131 w 2798540"/>
              <a:gd name="connsiteY3" fmla="*/ 1155579 h 1218628"/>
              <a:gd name="connsiteX4" fmla="*/ 2798540 w 2798540"/>
              <a:gd name="connsiteY4" fmla="*/ 1034022 h 1218628"/>
              <a:gd name="connsiteX0" fmla="*/ 0 w 2798540"/>
              <a:gd name="connsiteY0" fmla="*/ 303227 h 1198314"/>
              <a:gd name="connsiteX1" fmla="*/ 390745 w 2798540"/>
              <a:gd name="connsiteY1" fmla="*/ 2056 h 1198314"/>
              <a:gd name="connsiteX2" fmla="*/ 2035228 w 2798540"/>
              <a:gd name="connsiteY2" fmla="*/ 225939 h 1198314"/>
              <a:gd name="connsiteX3" fmla="*/ 2513131 w 2798540"/>
              <a:gd name="connsiteY3" fmla="*/ 1155579 h 1198314"/>
              <a:gd name="connsiteX4" fmla="*/ 2798540 w 2798540"/>
              <a:gd name="connsiteY4" fmla="*/ 1034022 h 1198314"/>
              <a:gd name="connsiteX0" fmla="*/ 0 w 2798540"/>
              <a:gd name="connsiteY0" fmla="*/ 302390 h 1197477"/>
              <a:gd name="connsiteX1" fmla="*/ 390745 w 2798540"/>
              <a:gd name="connsiteY1" fmla="*/ 1219 h 1197477"/>
              <a:gd name="connsiteX2" fmla="*/ 2035228 w 2798540"/>
              <a:gd name="connsiteY2" fmla="*/ 225102 h 1197477"/>
              <a:gd name="connsiteX3" fmla="*/ 2513131 w 2798540"/>
              <a:gd name="connsiteY3" fmla="*/ 1154742 h 1197477"/>
              <a:gd name="connsiteX4" fmla="*/ 2798540 w 2798540"/>
              <a:gd name="connsiteY4" fmla="*/ 1033185 h 1197477"/>
              <a:gd name="connsiteX0" fmla="*/ 0 w 2798540"/>
              <a:gd name="connsiteY0" fmla="*/ 312555 h 1207642"/>
              <a:gd name="connsiteX1" fmla="*/ 390745 w 2798540"/>
              <a:gd name="connsiteY1" fmla="*/ 11384 h 1207642"/>
              <a:gd name="connsiteX2" fmla="*/ 2035228 w 2798540"/>
              <a:gd name="connsiteY2" fmla="*/ 235267 h 1207642"/>
              <a:gd name="connsiteX3" fmla="*/ 2513131 w 2798540"/>
              <a:gd name="connsiteY3" fmla="*/ 1164907 h 1207642"/>
              <a:gd name="connsiteX4" fmla="*/ 2798540 w 2798540"/>
              <a:gd name="connsiteY4" fmla="*/ 1043350 h 1207642"/>
              <a:gd name="connsiteX0" fmla="*/ 0 w 2798540"/>
              <a:gd name="connsiteY0" fmla="*/ 337086 h 1232173"/>
              <a:gd name="connsiteX1" fmla="*/ 986250 w 2798540"/>
              <a:gd name="connsiteY1" fmla="*/ 13055 h 1232173"/>
              <a:gd name="connsiteX2" fmla="*/ 2035228 w 2798540"/>
              <a:gd name="connsiteY2" fmla="*/ 259798 h 1232173"/>
              <a:gd name="connsiteX3" fmla="*/ 2513131 w 2798540"/>
              <a:gd name="connsiteY3" fmla="*/ 1189438 h 1232173"/>
              <a:gd name="connsiteX4" fmla="*/ 2798540 w 2798540"/>
              <a:gd name="connsiteY4" fmla="*/ 1067881 h 1232173"/>
              <a:gd name="connsiteX0" fmla="*/ 0 w 2798540"/>
              <a:gd name="connsiteY0" fmla="*/ 362116 h 1257203"/>
              <a:gd name="connsiteX1" fmla="*/ 986250 w 2798540"/>
              <a:gd name="connsiteY1" fmla="*/ 38085 h 1257203"/>
              <a:gd name="connsiteX2" fmla="*/ 2513131 w 2798540"/>
              <a:gd name="connsiteY2" fmla="*/ 1214468 h 1257203"/>
              <a:gd name="connsiteX3" fmla="*/ 2798540 w 2798540"/>
              <a:gd name="connsiteY3" fmla="*/ 1092911 h 1257203"/>
              <a:gd name="connsiteX0" fmla="*/ 0 w 2798540"/>
              <a:gd name="connsiteY0" fmla="*/ 348327 h 1280874"/>
              <a:gd name="connsiteX1" fmla="*/ 1250081 w 2798540"/>
              <a:gd name="connsiteY1" fmla="*/ 39536 h 1280874"/>
              <a:gd name="connsiteX2" fmla="*/ 2513131 w 2798540"/>
              <a:gd name="connsiteY2" fmla="*/ 1200679 h 1280874"/>
              <a:gd name="connsiteX3" fmla="*/ 2798540 w 2798540"/>
              <a:gd name="connsiteY3" fmla="*/ 1079122 h 1280874"/>
              <a:gd name="connsiteX0" fmla="*/ 0 w 2798540"/>
              <a:gd name="connsiteY0" fmla="*/ 369134 h 1301681"/>
              <a:gd name="connsiteX1" fmla="*/ 1250081 w 2798540"/>
              <a:gd name="connsiteY1" fmla="*/ 60343 h 1301681"/>
              <a:gd name="connsiteX2" fmla="*/ 2513131 w 2798540"/>
              <a:gd name="connsiteY2" fmla="*/ 1221486 h 1301681"/>
              <a:gd name="connsiteX3" fmla="*/ 2798540 w 2798540"/>
              <a:gd name="connsiteY3" fmla="*/ 1099929 h 1301681"/>
              <a:gd name="connsiteX0" fmla="*/ 0 w 2798540"/>
              <a:gd name="connsiteY0" fmla="*/ 346412 h 1256865"/>
              <a:gd name="connsiteX1" fmla="*/ 1250081 w 2798540"/>
              <a:gd name="connsiteY1" fmla="*/ 37621 h 1256865"/>
              <a:gd name="connsiteX2" fmla="*/ 2467903 w 2798540"/>
              <a:gd name="connsiteY2" fmla="*/ 1168284 h 1256865"/>
              <a:gd name="connsiteX3" fmla="*/ 2798540 w 2798540"/>
              <a:gd name="connsiteY3" fmla="*/ 1077207 h 1256865"/>
              <a:gd name="connsiteX0" fmla="*/ 0 w 2798540"/>
              <a:gd name="connsiteY0" fmla="*/ 346412 h 1250131"/>
              <a:gd name="connsiteX1" fmla="*/ 1250081 w 2798540"/>
              <a:gd name="connsiteY1" fmla="*/ 37621 h 1250131"/>
              <a:gd name="connsiteX2" fmla="*/ 2467903 w 2798540"/>
              <a:gd name="connsiteY2" fmla="*/ 1168284 h 1250131"/>
              <a:gd name="connsiteX3" fmla="*/ 2798540 w 2798540"/>
              <a:gd name="connsiteY3" fmla="*/ 1077207 h 1250131"/>
              <a:gd name="connsiteX0" fmla="*/ 0 w 2798540"/>
              <a:gd name="connsiteY0" fmla="*/ 337991 h 1241710"/>
              <a:gd name="connsiteX1" fmla="*/ 1250081 w 2798540"/>
              <a:gd name="connsiteY1" fmla="*/ 29200 h 1241710"/>
              <a:gd name="connsiteX2" fmla="*/ 2467903 w 2798540"/>
              <a:gd name="connsiteY2" fmla="*/ 1159863 h 1241710"/>
              <a:gd name="connsiteX3" fmla="*/ 2798540 w 2798540"/>
              <a:gd name="connsiteY3" fmla="*/ 1068786 h 1241710"/>
              <a:gd name="connsiteX0" fmla="*/ 0 w 2798540"/>
              <a:gd name="connsiteY0" fmla="*/ 340758 h 1244477"/>
              <a:gd name="connsiteX1" fmla="*/ 1250081 w 2798540"/>
              <a:gd name="connsiteY1" fmla="*/ 31967 h 1244477"/>
              <a:gd name="connsiteX2" fmla="*/ 2467903 w 2798540"/>
              <a:gd name="connsiteY2" fmla="*/ 1162630 h 1244477"/>
              <a:gd name="connsiteX3" fmla="*/ 2798540 w 2798540"/>
              <a:gd name="connsiteY3" fmla="*/ 1071553 h 1244477"/>
              <a:gd name="connsiteX0" fmla="*/ 0 w 2798540"/>
              <a:gd name="connsiteY0" fmla="*/ 299590 h 1206675"/>
              <a:gd name="connsiteX1" fmla="*/ 1250081 w 2798540"/>
              <a:gd name="connsiteY1" fmla="*/ 36519 h 1206675"/>
              <a:gd name="connsiteX2" fmla="*/ 2467903 w 2798540"/>
              <a:gd name="connsiteY2" fmla="*/ 1121462 h 1206675"/>
              <a:gd name="connsiteX3" fmla="*/ 2798540 w 2798540"/>
              <a:gd name="connsiteY3" fmla="*/ 1030385 h 1206675"/>
              <a:gd name="connsiteX0" fmla="*/ 0 w 2798540"/>
              <a:gd name="connsiteY0" fmla="*/ 299590 h 1166466"/>
              <a:gd name="connsiteX1" fmla="*/ 1250081 w 2798540"/>
              <a:gd name="connsiteY1" fmla="*/ 36519 h 1166466"/>
              <a:gd name="connsiteX2" fmla="*/ 2467903 w 2798540"/>
              <a:gd name="connsiteY2" fmla="*/ 1121462 h 1166466"/>
              <a:gd name="connsiteX3" fmla="*/ 2798540 w 2798540"/>
              <a:gd name="connsiteY3" fmla="*/ 1030385 h 1166466"/>
              <a:gd name="connsiteX0" fmla="*/ 0 w 2798540"/>
              <a:gd name="connsiteY0" fmla="*/ 299590 h 1189864"/>
              <a:gd name="connsiteX1" fmla="*/ 1250081 w 2798540"/>
              <a:gd name="connsiteY1" fmla="*/ 36519 h 1189864"/>
              <a:gd name="connsiteX2" fmla="*/ 2467903 w 2798540"/>
              <a:gd name="connsiteY2" fmla="*/ 1121462 h 1189864"/>
              <a:gd name="connsiteX3" fmla="*/ 2798540 w 2798540"/>
              <a:gd name="connsiteY3" fmla="*/ 1030385 h 1189864"/>
              <a:gd name="connsiteX0" fmla="*/ 0 w 2798540"/>
              <a:gd name="connsiteY0" fmla="*/ 299590 h 1199945"/>
              <a:gd name="connsiteX1" fmla="*/ 1250081 w 2798540"/>
              <a:gd name="connsiteY1" fmla="*/ 36519 h 1199945"/>
              <a:gd name="connsiteX2" fmla="*/ 2467903 w 2798540"/>
              <a:gd name="connsiteY2" fmla="*/ 1121462 h 1199945"/>
              <a:gd name="connsiteX3" fmla="*/ 2798540 w 2798540"/>
              <a:gd name="connsiteY3" fmla="*/ 1030385 h 1199945"/>
              <a:gd name="connsiteX0" fmla="*/ 0 w 2798540"/>
              <a:gd name="connsiteY0" fmla="*/ 295633 h 1115596"/>
              <a:gd name="connsiteX1" fmla="*/ 1250081 w 2798540"/>
              <a:gd name="connsiteY1" fmla="*/ 32562 h 1115596"/>
              <a:gd name="connsiteX2" fmla="*/ 2392523 w 2798540"/>
              <a:gd name="connsiteY2" fmla="*/ 965105 h 1115596"/>
              <a:gd name="connsiteX3" fmla="*/ 2798540 w 2798540"/>
              <a:gd name="connsiteY3" fmla="*/ 1026428 h 1115596"/>
              <a:gd name="connsiteX0" fmla="*/ 0 w 2798540"/>
              <a:gd name="connsiteY0" fmla="*/ 295633 h 1185888"/>
              <a:gd name="connsiteX1" fmla="*/ 1250081 w 2798540"/>
              <a:gd name="connsiteY1" fmla="*/ 32562 h 1185888"/>
              <a:gd name="connsiteX2" fmla="*/ 2392523 w 2798540"/>
              <a:gd name="connsiteY2" fmla="*/ 965105 h 1185888"/>
              <a:gd name="connsiteX3" fmla="*/ 2798540 w 2798540"/>
              <a:gd name="connsiteY3" fmla="*/ 1026428 h 1185888"/>
              <a:gd name="connsiteX0" fmla="*/ 0 w 2798540"/>
              <a:gd name="connsiteY0" fmla="*/ 302458 h 1127297"/>
              <a:gd name="connsiteX1" fmla="*/ 1272695 w 2798540"/>
              <a:gd name="connsiteY1" fmla="*/ 31767 h 1127297"/>
              <a:gd name="connsiteX2" fmla="*/ 2392523 w 2798540"/>
              <a:gd name="connsiteY2" fmla="*/ 971930 h 1127297"/>
              <a:gd name="connsiteX3" fmla="*/ 2798540 w 2798540"/>
              <a:gd name="connsiteY3" fmla="*/ 1033253 h 1127297"/>
              <a:gd name="connsiteX0" fmla="*/ 0 w 2798540"/>
              <a:gd name="connsiteY0" fmla="*/ 291180 h 1116019"/>
              <a:gd name="connsiteX1" fmla="*/ 1272695 w 2798540"/>
              <a:gd name="connsiteY1" fmla="*/ 20489 h 1116019"/>
              <a:gd name="connsiteX2" fmla="*/ 2392523 w 2798540"/>
              <a:gd name="connsiteY2" fmla="*/ 960652 h 1116019"/>
              <a:gd name="connsiteX3" fmla="*/ 2798540 w 2798540"/>
              <a:gd name="connsiteY3" fmla="*/ 1021975 h 1116019"/>
              <a:gd name="connsiteX0" fmla="*/ 0 w 2798540"/>
              <a:gd name="connsiteY0" fmla="*/ 291180 h 1161087"/>
              <a:gd name="connsiteX1" fmla="*/ 1272695 w 2798540"/>
              <a:gd name="connsiteY1" fmla="*/ 20489 h 1161087"/>
              <a:gd name="connsiteX2" fmla="*/ 2392523 w 2798540"/>
              <a:gd name="connsiteY2" fmla="*/ 960652 h 1161087"/>
              <a:gd name="connsiteX3" fmla="*/ 2798540 w 2798540"/>
              <a:gd name="connsiteY3" fmla="*/ 1021975 h 1161087"/>
              <a:gd name="connsiteX0" fmla="*/ 0 w 2798540"/>
              <a:gd name="connsiteY0" fmla="*/ 291180 h 1191118"/>
              <a:gd name="connsiteX1" fmla="*/ 1272695 w 2798540"/>
              <a:gd name="connsiteY1" fmla="*/ 20489 h 1191118"/>
              <a:gd name="connsiteX2" fmla="*/ 2392523 w 2798540"/>
              <a:gd name="connsiteY2" fmla="*/ 960652 h 1191118"/>
              <a:gd name="connsiteX3" fmla="*/ 2798540 w 2798540"/>
              <a:gd name="connsiteY3" fmla="*/ 1021975 h 1191118"/>
              <a:gd name="connsiteX0" fmla="*/ 0 w 2798540"/>
              <a:gd name="connsiteY0" fmla="*/ 291180 h 1078155"/>
              <a:gd name="connsiteX1" fmla="*/ 1272695 w 2798540"/>
              <a:gd name="connsiteY1" fmla="*/ 20489 h 1078155"/>
              <a:gd name="connsiteX2" fmla="*/ 2392523 w 2798540"/>
              <a:gd name="connsiteY2" fmla="*/ 960652 h 1078155"/>
              <a:gd name="connsiteX3" fmla="*/ 2798540 w 2798540"/>
              <a:gd name="connsiteY3" fmla="*/ 961015 h 1078155"/>
              <a:gd name="connsiteX0" fmla="*/ 0 w 2798540"/>
              <a:gd name="connsiteY0" fmla="*/ 291180 h 1136553"/>
              <a:gd name="connsiteX1" fmla="*/ 1272695 w 2798540"/>
              <a:gd name="connsiteY1" fmla="*/ 20489 h 1136553"/>
              <a:gd name="connsiteX2" fmla="*/ 2392523 w 2798540"/>
              <a:gd name="connsiteY2" fmla="*/ 960652 h 1136553"/>
              <a:gd name="connsiteX3" fmla="*/ 2798540 w 2798540"/>
              <a:gd name="connsiteY3" fmla="*/ 961015 h 1136553"/>
              <a:gd name="connsiteX0" fmla="*/ 0 w 2798540"/>
              <a:gd name="connsiteY0" fmla="*/ 291180 h 1169947"/>
              <a:gd name="connsiteX1" fmla="*/ 1272695 w 2798540"/>
              <a:gd name="connsiteY1" fmla="*/ 20489 h 1169947"/>
              <a:gd name="connsiteX2" fmla="*/ 2392523 w 2798540"/>
              <a:gd name="connsiteY2" fmla="*/ 960652 h 1169947"/>
              <a:gd name="connsiteX3" fmla="*/ 2798540 w 2798540"/>
              <a:gd name="connsiteY3" fmla="*/ 961015 h 1169947"/>
              <a:gd name="connsiteX0" fmla="*/ 0 w 2798540"/>
              <a:gd name="connsiteY0" fmla="*/ 291180 h 1138950"/>
              <a:gd name="connsiteX1" fmla="*/ 1272695 w 2798540"/>
              <a:gd name="connsiteY1" fmla="*/ 20489 h 1138950"/>
              <a:gd name="connsiteX2" fmla="*/ 2392523 w 2798540"/>
              <a:gd name="connsiteY2" fmla="*/ 960652 h 1138950"/>
              <a:gd name="connsiteX3" fmla="*/ 2798540 w 2798540"/>
              <a:gd name="connsiteY3" fmla="*/ 961015 h 1138950"/>
              <a:gd name="connsiteX0" fmla="*/ 0 w 2798540"/>
              <a:gd name="connsiteY0" fmla="*/ 291180 h 1116873"/>
              <a:gd name="connsiteX1" fmla="*/ 1272695 w 2798540"/>
              <a:gd name="connsiteY1" fmla="*/ 20489 h 1116873"/>
              <a:gd name="connsiteX2" fmla="*/ 2392523 w 2798540"/>
              <a:gd name="connsiteY2" fmla="*/ 960652 h 1116873"/>
              <a:gd name="connsiteX3" fmla="*/ 2798540 w 2798540"/>
              <a:gd name="connsiteY3" fmla="*/ 961015 h 1116873"/>
              <a:gd name="connsiteX0" fmla="*/ 0 w 2813616"/>
              <a:gd name="connsiteY0" fmla="*/ 291180 h 1150115"/>
              <a:gd name="connsiteX1" fmla="*/ 1272695 w 2813616"/>
              <a:gd name="connsiteY1" fmla="*/ 20489 h 1150115"/>
              <a:gd name="connsiteX2" fmla="*/ 2392523 w 2813616"/>
              <a:gd name="connsiteY2" fmla="*/ 960652 h 1150115"/>
              <a:gd name="connsiteX3" fmla="*/ 2813616 w 2813616"/>
              <a:gd name="connsiteY3" fmla="*/ 1014355 h 1150115"/>
              <a:gd name="connsiteX0" fmla="*/ 0 w 2813616"/>
              <a:gd name="connsiteY0" fmla="*/ 291180 h 1176676"/>
              <a:gd name="connsiteX1" fmla="*/ 1272695 w 2813616"/>
              <a:gd name="connsiteY1" fmla="*/ 20489 h 1176676"/>
              <a:gd name="connsiteX2" fmla="*/ 2392523 w 2813616"/>
              <a:gd name="connsiteY2" fmla="*/ 960652 h 1176676"/>
              <a:gd name="connsiteX3" fmla="*/ 2813616 w 2813616"/>
              <a:gd name="connsiteY3" fmla="*/ 1014355 h 1176676"/>
              <a:gd name="connsiteX0" fmla="*/ 0 w 2813616"/>
              <a:gd name="connsiteY0" fmla="*/ 291180 h 1170599"/>
              <a:gd name="connsiteX1" fmla="*/ 1272695 w 2813616"/>
              <a:gd name="connsiteY1" fmla="*/ 20489 h 1170599"/>
              <a:gd name="connsiteX2" fmla="*/ 2392523 w 2813616"/>
              <a:gd name="connsiteY2" fmla="*/ 960652 h 1170599"/>
              <a:gd name="connsiteX3" fmla="*/ 2813616 w 2813616"/>
              <a:gd name="connsiteY3" fmla="*/ 1014355 h 1170599"/>
              <a:gd name="connsiteX0" fmla="*/ 0 w 2813616"/>
              <a:gd name="connsiteY0" fmla="*/ 291180 h 1174619"/>
              <a:gd name="connsiteX1" fmla="*/ 1272695 w 2813616"/>
              <a:gd name="connsiteY1" fmla="*/ 20489 h 1174619"/>
              <a:gd name="connsiteX2" fmla="*/ 2392523 w 2813616"/>
              <a:gd name="connsiteY2" fmla="*/ 960652 h 1174619"/>
              <a:gd name="connsiteX3" fmla="*/ 2813616 w 2813616"/>
              <a:gd name="connsiteY3" fmla="*/ 1014355 h 1174619"/>
              <a:gd name="connsiteX0" fmla="*/ 0 w 2813616"/>
              <a:gd name="connsiteY0" fmla="*/ 291180 h 1183030"/>
              <a:gd name="connsiteX1" fmla="*/ 1272695 w 2813616"/>
              <a:gd name="connsiteY1" fmla="*/ 20489 h 1183030"/>
              <a:gd name="connsiteX2" fmla="*/ 2392523 w 2813616"/>
              <a:gd name="connsiteY2" fmla="*/ 960652 h 1183030"/>
              <a:gd name="connsiteX3" fmla="*/ 2813616 w 2813616"/>
              <a:gd name="connsiteY3" fmla="*/ 1014355 h 1183030"/>
              <a:gd name="connsiteX0" fmla="*/ 0 w 2813616"/>
              <a:gd name="connsiteY0" fmla="*/ 291180 h 1134104"/>
              <a:gd name="connsiteX1" fmla="*/ 1272695 w 2813616"/>
              <a:gd name="connsiteY1" fmla="*/ 20489 h 1134104"/>
              <a:gd name="connsiteX2" fmla="*/ 2392523 w 2813616"/>
              <a:gd name="connsiteY2" fmla="*/ 960652 h 1134104"/>
              <a:gd name="connsiteX3" fmla="*/ 2813616 w 2813616"/>
              <a:gd name="connsiteY3" fmla="*/ 1014355 h 1134104"/>
              <a:gd name="connsiteX0" fmla="*/ 0 w 2783464"/>
              <a:gd name="connsiteY0" fmla="*/ 291180 h 1111873"/>
              <a:gd name="connsiteX1" fmla="*/ 1272695 w 2783464"/>
              <a:gd name="connsiteY1" fmla="*/ 20489 h 1111873"/>
              <a:gd name="connsiteX2" fmla="*/ 2392523 w 2783464"/>
              <a:gd name="connsiteY2" fmla="*/ 960652 h 1111873"/>
              <a:gd name="connsiteX3" fmla="*/ 2783464 w 2783464"/>
              <a:gd name="connsiteY3" fmla="*/ 991495 h 1111873"/>
              <a:gd name="connsiteX0" fmla="*/ 0 w 2783464"/>
              <a:gd name="connsiteY0" fmla="*/ 291180 h 1146740"/>
              <a:gd name="connsiteX1" fmla="*/ 1272695 w 2783464"/>
              <a:gd name="connsiteY1" fmla="*/ 20489 h 1146740"/>
              <a:gd name="connsiteX2" fmla="*/ 2392523 w 2783464"/>
              <a:gd name="connsiteY2" fmla="*/ 960652 h 1146740"/>
              <a:gd name="connsiteX3" fmla="*/ 2783464 w 2783464"/>
              <a:gd name="connsiteY3" fmla="*/ 991495 h 1146740"/>
              <a:gd name="connsiteX0" fmla="*/ 0 w 2746819"/>
              <a:gd name="connsiteY0" fmla="*/ 551766 h 1133006"/>
              <a:gd name="connsiteX1" fmla="*/ 1236050 w 2746819"/>
              <a:gd name="connsiteY1" fmla="*/ 6755 h 1133006"/>
              <a:gd name="connsiteX2" fmla="*/ 2355878 w 2746819"/>
              <a:gd name="connsiteY2" fmla="*/ 946918 h 1133006"/>
              <a:gd name="connsiteX3" fmla="*/ 2746819 w 2746819"/>
              <a:gd name="connsiteY3" fmla="*/ 977761 h 1133006"/>
              <a:gd name="connsiteX0" fmla="*/ 0 w 2746819"/>
              <a:gd name="connsiteY0" fmla="*/ 593547 h 1051311"/>
              <a:gd name="connsiteX1" fmla="*/ 1236050 w 2746819"/>
              <a:gd name="connsiteY1" fmla="*/ 48536 h 1051311"/>
              <a:gd name="connsiteX2" fmla="*/ 560280 w 2746819"/>
              <a:gd name="connsiteY2" fmla="*/ 203839 h 1051311"/>
              <a:gd name="connsiteX3" fmla="*/ 2746819 w 2746819"/>
              <a:gd name="connsiteY3" fmla="*/ 1019542 h 1051311"/>
              <a:gd name="connsiteX0" fmla="*/ 0 w 2746819"/>
              <a:gd name="connsiteY0" fmla="*/ 552720 h 978715"/>
              <a:gd name="connsiteX1" fmla="*/ 1236050 w 2746819"/>
              <a:gd name="connsiteY1" fmla="*/ 7709 h 978715"/>
              <a:gd name="connsiteX2" fmla="*/ 2746819 w 2746819"/>
              <a:gd name="connsiteY2" fmla="*/ 978715 h 978715"/>
              <a:gd name="connsiteX0" fmla="*/ 0 w 1264138"/>
              <a:gd name="connsiteY0" fmla="*/ 865529 h 865529"/>
              <a:gd name="connsiteX1" fmla="*/ 1236050 w 1264138"/>
              <a:gd name="connsiteY1" fmla="*/ 320518 h 865529"/>
              <a:gd name="connsiteX2" fmla="*/ 1033672 w 1264138"/>
              <a:gd name="connsiteY2" fmla="*/ 64704 h 865529"/>
              <a:gd name="connsiteX0" fmla="*/ 0 w 1285253"/>
              <a:gd name="connsiteY0" fmla="*/ 800825 h 800825"/>
              <a:gd name="connsiteX1" fmla="*/ 1236050 w 1285253"/>
              <a:gd name="connsiteY1" fmla="*/ 255814 h 800825"/>
              <a:gd name="connsiteX2" fmla="*/ 1033672 w 1285253"/>
              <a:gd name="connsiteY2" fmla="*/ 0 h 800825"/>
              <a:gd name="connsiteX0" fmla="*/ 0 w 1285253"/>
              <a:gd name="connsiteY0" fmla="*/ 800825 h 800825"/>
              <a:gd name="connsiteX1" fmla="*/ 1236050 w 1285253"/>
              <a:gd name="connsiteY1" fmla="*/ 255814 h 800825"/>
              <a:gd name="connsiteX2" fmla="*/ 1033672 w 1285253"/>
              <a:gd name="connsiteY2" fmla="*/ 0 h 800825"/>
              <a:gd name="connsiteX0" fmla="*/ 0 w 1041192"/>
              <a:gd name="connsiteY0" fmla="*/ 800825 h 800825"/>
              <a:gd name="connsiteX1" fmla="*/ 759668 w 1041192"/>
              <a:gd name="connsiteY1" fmla="*/ 415834 h 800825"/>
              <a:gd name="connsiteX2" fmla="*/ 1033672 w 1041192"/>
              <a:gd name="connsiteY2" fmla="*/ 0 h 800825"/>
              <a:gd name="connsiteX0" fmla="*/ 0 w 1041192"/>
              <a:gd name="connsiteY0" fmla="*/ 800825 h 800825"/>
              <a:gd name="connsiteX1" fmla="*/ 759668 w 1041192"/>
              <a:gd name="connsiteY1" fmla="*/ 415834 h 800825"/>
              <a:gd name="connsiteX2" fmla="*/ 1033672 w 1041192"/>
              <a:gd name="connsiteY2" fmla="*/ 0 h 800825"/>
              <a:gd name="connsiteX0" fmla="*/ 0 w 1050411"/>
              <a:gd name="connsiteY0" fmla="*/ 732245 h 732245"/>
              <a:gd name="connsiteX1" fmla="*/ 768829 w 1050411"/>
              <a:gd name="connsiteY1" fmla="*/ 415834 h 732245"/>
              <a:gd name="connsiteX2" fmla="*/ 1042833 w 1050411"/>
              <a:gd name="connsiteY2" fmla="*/ 0 h 732245"/>
              <a:gd name="connsiteX0" fmla="*/ 0 w 1049165"/>
              <a:gd name="connsiteY0" fmla="*/ 732245 h 732245"/>
              <a:gd name="connsiteX1" fmla="*/ 732184 w 1049165"/>
              <a:gd name="connsiteY1" fmla="*/ 385354 h 732245"/>
              <a:gd name="connsiteX2" fmla="*/ 1042833 w 1049165"/>
              <a:gd name="connsiteY2" fmla="*/ 0 h 732245"/>
              <a:gd name="connsiteX0" fmla="*/ 0 w 1049166"/>
              <a:gd name="connsiteY0" fmla="*/ 770345 h 770345"/>
              <a:gd name="connsiteX1" fmla="*/ 732184 w 1049166"/>
              <a:gd name="connsiteY1" fmla="*/ 423454 h 770345"/>
              <a:gd name="connsiteX2" fmla="*/ 1042833 w 1049166"/>
              <a:gd name="connsiteY2" fmla="*/ 0 h 770345"/>
              <a:gd name="connsiteX0" fmla="*/ 0 w 1042833"/>
              <a:gd name="connsiteY0" fmla="*/ 770345 h 770345"/>
              <a:gd name="connsiteX1" fmla="*/ 732184 w 1042833"/>
              <a:gd name="connsiteY1" fmla="*/ 423454 h 770345"/>
              <a:gd name="connsiteX2" fmla="*/ 1042833 w 1042833"/>
              <a:gd name="connsiteY2" fmla="*/ 0 h 770345"/>
              <a:gd name="connsiteX0" fmla="*/ 0 w 1042833"/>
              <a:gd name="connsiteY0" fmla="*/ 770345 h 770345"/>
              <a:gd name="connsiteX1" fmla="*/ 732184 w 1042833"/>
              <a:gd name="connsiteY1" fmla="*/ 423454 h 770345"/>
              <a:gd name="connsiteX2" fmla="*/ 1042833 w 1042833"/>
              <a:gd name="connsiteY2" fmla="*/ 0 h 770345"/>
              <a:gd name="connsiteX0" fmla="*/ 0 w 2035297"/>
              <a:gd name="connsiteY0" fmla="*/ 402045 h 402045"/>
              <a:gd name="connsiteX1" fmla="*/ 732184 w 2035297"/>
              <a:gd name="connsiteY1" fmla="*/ 55154 h 402045"/>
              <a:gd name="connsiteX2" fmla="*/ 2035297 w 2035297"/>
              <a:gd name="connsiteY2" fmla="*/ 0 h 402045"/>
              <a:gd name="connsiteX0" fmla="*/ 0 w 2035297"/>
              <a:gd name="connsiteY0" fmla="*/ 402045 h 402045"/>
              <a:gd name="connsiteX1" fmla="*/ 732184 w 2035297"/>
              <a:gd name="connsiteY1" fmla="*/ 55154 h 402045"/>
              <a:gd name="connsiteX2" fmla="*/ 2035297 w 2035297"/>
              <a:gd name="connsiteY2" fmla="*/ 0 h 402045"/>
              <a:gd name="connsiteX0" fmla="*/ 0 w 2096372"/>
              <a:gd name="connsiteY0" fmla="*/ 402045 h 402045"/>
              <a:gd name="connsiteX1" fmla="*/ 732184 w 2096372"/>
              <a:gd name="connsiteY1" fmla="*/ 55154 h 402045"/>
              <a:gd name="connsiteX2" fmla="*/ 2096372 w 2096372"/>
              <a:gd name="connsiteY2" fmla="*/ 0 h 402045"/>
              <a:gd name="connsiteX0" fmla="*/ 0 w 3409479"/>
              <a:gd name="connsiteY0" fmla="*/ 103757 h 268924"/>
              <a:gd name="connsiteX1" fmla="*/ 2045291 w 3409479"/>
              <a:gd name="connsiteY1" fmla="*/ 264866 h 268924"/>
              <a:gd name="connsiteX2" fmla="*/ 3409479 w 3409479"/>
              <a:gd name="connsiteY2" fmla="*/ 209712 h 268924"/>
              <a:gd name="connsiteX0" fmla="*/ 0 w 3409479"/>
              <a:gd name="connsiteY0" fmla="*/ 0 h 165167"/>
              <a:gd name="connsiteX1" fmla="*/ 2045291 w 3409479"/>
              <a:gd name="connsiteY1" fmla="*/ 161109 h 165167"/>
              <a:gd name="connsiteX2" fmla="*/ 3409479 w 3409479"/>
              <a:gd name="connsiteY2" fmla="*/ 105955 h 165167"/>
              <a:gd name="connsiteX0" fmla="*/ 0 w 3409479"/>
              <a:gd name="connsiteY0" fmla="*/ 0 h 232491"/>
              <a:gd name="connsiteX1" fmla="*/ 2045291 w 3409479"/>
              <a:gd name="connsiteY1" fmla="*/ 224609 h 232491"/>
              <a:gd name="connsiteX2" fmla="*/ 3409479 w 3409479"/>
              <a:gd name="connsiteY2" fmla="*/ 169455 h 232491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83671"/>
              <a:gd name="connsiteX1" fmla="*/ 1510887 w 3409479"/>
              <a:gd name="connsiteY1" fmla="*/ 173809 h 183671"/>
              <a:gd name="connsiteX2" fmla="*/ 3409479 w 3409479"/>
              <a:gd name="connsiteY2" fmla="*/ 169455 h 183671"/>
              <a:gd name="connsiteX0" fmla="*/ 0 w 3552823"/>
              <a:gd name="connsiteY0" fmla="*/ 145885 h 210189"/>
              <a:gd name="connsiteX1" fmla="*/ 1654231 w 3552823"/>
              <a:gd name="connsiteY1" fmla="*/ 6876 h 210189"/>
              <a:gd name="connsiteX2" fmla="*/ 3552823 w 3552823"/>
              <a:gd name="connsiteY2" fmla="*/ 2522 h 210189"/>
              <a:gd name="connsiteX0" fmla="*/ 0 w 3552823"/>
              <a:gd name="connsiteY0" fmla="*/ 177641 h 177641"/>
              <a:gd name="connsiteX1" fmla="*/ 1654231 w 3552823"/>
              <a:gd name="connsiteY1" fmla="*/ 38632 h 177641"/>
              <a:gd name="connsiteX2" fmla="*/ 3552823 w 3552823"/>
              <a:gd name="connsiteY2" fmla="*/ 34278 h 177641"/>
              <a:gd name="connsiteX0" fmla="*/ 0 w 3552823"/>
              <a:gd name="connsiteY0" fmla="*/ 208284 h 208284"/>
              <a:gd name="connsiteX1" fmla="*/ 1678122 w 3552823"/>
              <a:gd name="connsiteY1" fmla="*/ 9117 h 208284"/>
              <a:gd name="connsiteX2" fmla="*/ 3552823 w 3552823"/>
              <a:gd name="connsiteY2" fmla="*/ 64921 h 208284"/>
              <a:gd name="connsiteX0" fmla="*/ 0 w 4866814"/>
              <a:gd name="connsiteY0" fmla="*/ 275710 h 275710"/>
              <a:gd name="connsiteX1" fmla="*/ 1678122 w 4866814"/>
              <a:gd name="connsiteY1" fmla="*/ 76543 h 275710"/>
              <a:gd name="connsiteX2" fmla="*/ 4866814 w 4866814"/>
              <a:gd name="connsiteY2" fmla="*/ 0 h 275710"/>
              <a:gd name="connsiteX0" fmla="*/ 0 w 4866814"/>
              <a:gd name="connsiteY0" fmla="*/ 275710 h 275710"/>
              <a:gd name="connsiteX1" fmla="*/ 1678122 w 4866814"/>
              <a:gd name="connsiteY1" fmla="*/ 76543 h 275710"/>
              <a:gd name="connsiteX2" fmla="*/ 4866814 w 4866814"/>
              <a:gd name="connsiteY2" fmla="*/ 0 h 275710"/>
              <a:gd name="connsiteX0" fmla="*/ 0 w 4866814"/>
              <a:gd name="connsiteY0" fmla="*/ 299773 h 299773"/>
              <a:gd name="connsiteX1" fmla="*/ 1678122 w 4866814"/>
              <a:gd name="connsiteY1" fmla="*/ 100606 h 299773"/>
              <a:gd name="connsiteX2" fmla="*/ 4866814 w 4866814"/>
              <a:gd name="connsiteY2" fmla="*/ 0 h 299773"/>
              <a:gd name="connsiteX0" fmla="*/ 0 w 4866814"/>
              <a:gd name="connsiteY0" fmla="*/ 299773 h 299773"/>
              <a:gd name="connsiteX1" fmla="*/ 1678122 w 4866814"/>
              <a:gd name="connsiteY1" fmla="*/ 100606 h 299773"/>
              <a:gd name="connsiteX2" fmla="*/ 4866814 w 4866814"/>
              <a:gd name="connsiteY2" fmla="*/ 0 h 299773"/>
              <a:gd name="connsiteX0" fmla="*/ 0 w 4819033"/>
              <a:gd name="connsiteY0" fmla="*/ 305789 h 305789"/>
              <a:gd name="connsiteX1" fmla="*/ 1678122 w 4819033"/>
              <a:gd name="connsiteY1" fmla="*/ 106622 h 305789"/>
              <a:gd name="connsiteX2" fmla="*/ 4819033 w 4819033"/>
              <a:gd name="connsiteY2" fmla="*/ 0 h 305789"/>
              <a:gd name="connsiteX0" fmla="*/ 0 w 4819033"/>
              <a:gd name="connsiteY0" fmla="*/ 305789 h 305789"/>
              <a:gd name="connsiteX1" fmla="*/ 2418735 w 4819033"/>
              <a:gd name="connsiteY1" fmla="*/ 106622 h 305789"/>
              <a:gd name="connsiteX2" fmla="*/ 4819033 w 4819033"/>
              <a:gd name="connsiteY2" fmla="*/ 0 h 305789"/>
              <a:gd name="connsiteX0" fmla="*/ 0 w 4819033"/>
              <a:gd name="connsiteY0" fmla="*/ 305789 h 305789"/>
              <a:gd name="connsiteX1" fmla="*/ 2418735 w 4819033"/>
              <a:gd name="connsiteY1" fmla="*/ 106622 h 305789"/>
              <a:gd name="connsiteX2" fmla="*/ 4819033 w 4819033"/>
              <a:gd name="connsiteY2" fmla="*/ 0 h 305789"/>
              <a:gd name="connsiteX0" fmla="*/ 0 w 4819033"/>
              <a:gd name="connsiteY0" fmla="*/ 305789 h 305789"/>
              <a:gd name="connsiteX1" fmla="*/ 2239555 w 4819033"/>
              <a:gd name="connsiteY1" fmla="*/ 94590 h 305789"/>
              <a:gd name="connsiteX2" fmla="*/ 4819033 w 4819033"/>
              <a:gd name="connsiteY2" fmla="*/ 0 h 305789"/>
              <a:gd name="connsiteX0" fmla="*/ 0 w 4819033"/>
              <a:gd name="connsiteY0" fmla="*/ 305789 h 305789"/>
              <a:gd name="connsiteX1" fmla="*/ 4819033 w 4819033"/>
              <a:gd name="connsiteY1" fmla="*/ 0 h 305789"/>
              <a:gd name="connsiteX0" fmla="*/ 0 w 4819033"/>
              <a:gd name="connsiteY0" fmla="*/ 305789 h 305789"/>
              <a:gd name="connsiteX1" fmla="*/ 4819033 w 4819033"/>
              <a:gd name="connsiteY1" fmla="*/ 0 h 305789"/>
              <a:gd name="connsiteX0" fmla="*/ 6 w 4819039"/>
              <a:gd name="connsiteY0" fmla="*/ 305789 h 305789"/>
              <a:gd name="connsiteX1" fmla="*/ 4819039 w 4819039"/>
              <a:gd name="connsiteY1" fmla="*/ 0 h 305789"/>
              <a:gd name="connsiteX0" fmla="*/ 6 w 4819178"/>
              <a:gd name="connsiteY0" fmla="*/ 305789 h 305789"/>
              <a:gd name="connsiteX1" fmla="*/ 4819039 w 4819178"/>
              <a:gd name="connsiteY1" fmla="*/ 0 h 305789"/>
              <a:gd name="connsiteX0" fmla="*/ 6 w 4831123"/>
              <a:gd name="connsiteY0" fmla="*/ 353915 h 353915"/>
              <a:gd name="connsiteX1" fmla="*/ 4830984 w 4831123"/>
              <a:gd name="connsiteY1" fmla="*/ 0 h 353915"/>
              <a:gd name="connsiteX0" fmla="*/ 6 w 4831123"/>
              <a:gd name="connsiteY0" fmla="*/ 353915 h 353915"/>
              <a:gd name="connsiteX1" fmla="*/ 4830984 w 4831123"/>
              <a:gd name="connsiteY1" fmla="*/ 0 h 353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31123" h="353915">
                <a:moveTo>
                  <a:pt x="6" y="353915"/>
                </a:moveTo>
                <a:cubicBezTo>
                  <a:pt x="-6275" y="65497"/>
                  <a:pt x="4861156" y="378654"/>
                  <a:pt x="4830984" y="0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Freeform 143"/>
          <p:cNvSpPr/>
          <p:nvPr/>
        </p:nvSpPr>
        <p:spPr>
          <a:xfrm>
            <a:off x="5500554" y="10502177"/>
            <a:ext cx="37211" cy="310080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03088 h 1165373"/>
              <a:gd name="connsiteX1" fmla="*/ 390745 w 2481943"/>
              <a:gd name="connsiteY1" fmla="*/ 1917 h 1165373"/>
              <a:gd name="connsiteX2" fmla="*/ 2035228 w 2481943"/>
              <a:gd name="connsiteY2" fmla="*/ 225800 h 1165373"/>
              <a:gd name="connsiteX3" fmla="*/ 2000544 w 2481943"/>
              <a:gd name="connsiteY3" fmla="*/ 1124960 h 1165373"/>
              <a:gd name="connsiteX4" fmla="*/ 2481943 w 2481943"/>
              <a:gd name="connsiteY4" fmla="*/ 927203 h 1165373"/>
              <a:gd name="connsiteX0" fmla="*/ 0 w 2798540"/>
              <a:gd name="connsiteY0" fmla="*/ 303088 h 1196507"/>
              <a:gd name="connsiteX1" fmla="*/ 390745 w 2798540"/>
              <a:gd name="connsiteY1" fmla="*/ 1917 h 1196507"/>
              <a:gd name="connsiteX2" fmla="*/ 2035228 w 2798540"/>
              <a:gd name="connsiteY2" fmla="*/ 225800 h 1196507"/>
              <a:gd name="connsiteX3" fmla="*/ 2000544 w 2798540"/>
              <a:gd name="connsiteY3" fmla="*/ 1124960 h 1196507"/>
              <a:gd name="connsiteX4" fmla="*/ 2798540 w 2798540"/>
              <a:gd name="connsiteY4" fmla="*/ 1033883 h 1196507"/>
              <a:gd name="connsiteX0" fmla="*/ 0 w 2798540"/>
              <a:gd name="connsiteY0" fmla="*/ 303760 h 1293149"/>
              <a:gd name="connsiteX1" fmla="*/ 390745 w 2798540"/>
              <a:gd name="connsiteY1" fmla="*/ 2589 h 1293149"/>
              <a:gd name="connsiteX2" fmla="*/ 2035228 w 2798540"/>
              <a:gd name="connsiteY2" fmla="*/ 226472 h 1293149"/>
              <a:gd name="connsiteX3" fmla="*/ 2324680 w 2798540"/>
              <a:gd name="connsiteY3" fmla="*/ 1247552 h 1293149"/>
              <a:gd name="connsiteX4" fmla="*/ 2798540 w 2798540"/>
              <a:gd name="connsiteY4" fmla="*/ 1034555 h 1293149"/>
              <a:gd name="connsiteX0" fmla="*/ 0 w 2798540"/>
              <a:gd name="connsiteY0" fmla="*/ 303227 h 1218628"/>
              <a:gd name="connsiteX1" fmla="*/ 390745 w 2798540"/>
              <a:gd name="connsiteY1" fmla="*/ 2056 h 1218628"/>
              <a:gd name="connsiteX2" fmla="*/ 2035228 w 2798540"/>
              <a:gd name="connsiteY2" fmla="*/ 225939 h 1218628"/>
              <a:gd name="connsiteX3" fmla="*/ 2513131 w 2798540"/>
              <a:gd name="connsiteY3" fmla="*/ 1155579 h 1218628"/>
              <a:gd name="connsiteX4" fmla="*/ 2798540 w 2798540"/>
              <a:gd name="connsiteY4" fmla="*/ 1034022 h 1218628"/>
              <a:gd name="connsiteX0" fmla="*/ 0 w 2798540"/>
              <a:gd name="connsiteY0" fmla="*/ 303227 h 1198314"/>
              <a:gd name="connsiteX1" fmla="*/ 390745 w 2798540"/>
              <a:gd name="connsiteY1" fmla="*/ 2056 h 1198314"/>
              <a:gd name="connsiteX2" fmla="*/ 2035228 w 2798540"/>
              <a:gd name="connsiteY2" fmla="*/ 225939 h 1198314"/>
              <a:gd name="connsiteX3" fmla="*/ 2513131 w 2798540"/>
              <a:gd name="connsiteY3" fmla="*/ 1155579 h 1198314"/>
              <a:gd name="connsiteX4" fmla="*/ 2798540 w 2798540"/>
              <a:gd name="connsiteY4" fmla="*/ 1034022 h 1198314"/>
              <a:gd name="connsiteX0" fmla="*/ 0 w 2798540"/>
              <a:gd name="connsiteY0" fmla="*/ 302390 h 1197477"/>
              <a:gd name="connsiteX1" fmla="*/ 390745 w 2798540"/>
              <a:gd name="connsiteY1" fmla="*/ 1219 h 1197477"/>
              <a:gd name="connsiteX2" fmla="*/ 2035228 w 2798540"/>
              <a:gd name="connsiteY2" fmla="*/ 225102 h 1197477"/>
              <a:gd name="connsiteX3" fmla="*/ 2513131 w 2798540"/>
              <a:gd name="connsiteY3" fmla="*/ 1154742 h 1197477"/>
              <a:gd name="connsiteX4" fmla="*/ 2798540 w 2798540"/>
              <a:gd name="connsiteY4" fmla="*/ 1033185 h 1197477"/>
              <a:gd name="connsiteX0" fmla="*/ 0 w 2798540"/>
              <a:gd name="connsiteY0" fmla="*/ 312555 h 1207642"/>
              <a:gd name="connsiteX1" fmla="*/ 390745 w 2798540"/>
              <a:gd name="connsiteY1" fmla="*/ 11384 h 1207642"/>
              <a:gd name="connsiteX2" fmla="*/ 2035228 w 2798540"/>
              <a:gd name="connsiteY2" fmla="*/ 235267 h 1207642"/>
              <a:gd name="connsiteX3" fmla="*/ 2513131 w 2798540"/>
              <a:gd name="connsiteY3" fmla="*/ 1164907 h 1207642"/>
              <a:gd name="connsiteX4" fmla="*/ 2798540 w 2798540"/>
              <a:gd name="connsiteY4" fmla="*/ 1043350 h 1207642"/>
              <a:gd name="connsiteX0" fmla="*/ 0 w 2798540"/>
              <a:gd name="connsiteY0" fmla="*/ 337086 h 1232173"/>
              <a:gd name="connsiteX1" fmla="*/ 986250 w 2798540"/>
              <a:gd name="connsiteY1" fmla="*/ 13055 h 1232173"/>
              <a:gd name="connsiteX2" fmla="*/ 2035228 w 2798540"/>
              <a:gd name="connsiteY2" fmla="*/ 259798 h 1232173"/>
              <a:gd name="connsiteX3" fmla="*/ 2513131 w 2798540"/>
              <a:gd name="connsiteY3" fmla="*/ 1189438 h 1232173"/>
              <a:gd name="connsiteX4" fmla="*/ 2798540 w 2798540"/>
              <a:gd name="connsiteY4" fmla="*/ 1067881 h 1232173"/>
              <a:gd name="connsiteX0" fmla="*/ 0 w 2798540"/>
              <a:gd name="connsiteY0" fmla="*/ 362116 h 1257203"/>
              <a:gd name="connsiteX1" fmla="*/ 986250 w 2798540"/>
              <a:gd name="connsiteY1" fmla="*/ 38085 h 1257203"/>
              <a:gd name="connsiteX2" fmla="*/ 2513131 w 2798540"/>
              <a:gd name="connsiteY2" fmla="*/ 1214468 h 1257203"/>
              <a:gd name="connsiteX3" fmla="*/ 2798540 w 2798540"/>
              <a:gd name="connsiteY3" fmla="*/ 1092911 h 1257203"/>
              <a:gd name="connsiteX0" fmla="*/ 0 w 2798540"/>
              <a:gd name="connsiteY0" fmla="*/ 348327 h 1280874"/>
              <a:gd name="connsiteX1" fmla="*/ 1250081 w 2798540"/>
              <a:gd name="connsiteY1" fmla="*/ 39536 h 1280874"/>
              <a:gd name="connsiteX2" fmla="*/ 2513131 w 2798540"/>
              <a:gd name="connsiteY2" fmla="*/ 1200679 h 1280874"/>
              <a:gd name="connsiteX3" fmla="*/ 2798540 w 2798540"/>
              <a:gd name="connsiteY3" fmla="*/ 1079122 h 1280874"/>
              <a:gd name="connsiteX0" fmla="*/ 0 w 2798540"/>
              <a:gd name="connsiteY0" fmla="*/ 369134 h 1301681"/>
              <a:gd name="connsiteX1" fmla="*/ 1250081 w 2798540"/>
              <a:gd name="connsiteY1" fmla="*/ 60343 h 1301681"/>
              <a:gd name="connsiteX2" fmla="*/ 2513131 w 2798540"/>
              <a:gd name="connsiteY2" fmla="*/ 1221486 h 1301681"/>
              <a:gd name="connsiteX3" fmla="*/ 2798540 w 2798540"/>
              <a:gd name="connsiteY3" fmla="*/ 1099929 h 1301681"/>
              <a:gd name="connsiteX0" fmla="*/ 0 w 2798540"/>
              <a:gd name="connsiteY0" fmla="*/ 346412 h 1256865"/>
              <a:gd name="connsiteX1" fmla="*/ 1250081 w 2798540"/>
              <a:gd name="connsiteY1" fmla="*/ 37621 h 1256865"/>
              <a:gd name="connsiteX2" fmla="*/ 2467903 w 2798540"/>
              <a:gd name="connsiteY2" fmla="*/ 1168284 h 1256865"/>
              <a:gd name="connsiteX3" fmla="*/ 2798540 w 2798540"/>
              <a:gd name="connsiteY3" fmla="*/ 1077207 h 1256865"/>
              <a:gd name="connsiteX0" fmla="*/ 0 w 2798540"/>
              <a:gd name="connsiteY0" fmla="*/ 346412 h 1250131"/>
              <a:gd name="connsiteX1" fmla="*/ 1250081 w 2798540"/>
              <a:gd name="connsiteY1" fmla="*/ 37621 h 1250131"/>
              <a:gd name="connsiteX2" fmla="*/ 2467903 w 2798540"/>
              <a:gd name="connsiteY2" fmla="*/ 1168284 h 1250131"/>
              <a:gd name="connsiteX3" fmla="*/ 2798540 w 2798540"/>
              <a:gd name="connsiteY3" fmla="*/ 1077207 h 1250131"/>
              <a:gd name="connsiteX0" fmla="*/ 0 w 2798540"/>
              <a:gd name="connsiteY0" fmla="*/ 337991 h 1241710"/>
              <a:gd name="connsiteX1" fmla="*/ 1250081 w 2798540"/>
              <a:gd name="connsiteY1" fmla="*/ 29200 h 1241710"/>
              <a:gd name="connsiteX2" fmla="*/ 2467903 w 2798540"/>
              <a:gd name="connsiteY2" fmla="*/ 1159863 h 1241710"/>
              <a:gd name="connsiteX3" fmla="*/ 2798540 w 2798540"/>
              <a:gd name="connsiteY3" fmla="*/ 1068786 h 1241710"/>
              <a:gd name="connsiteX0" fmla="*/ 0 w 2798540"/>
              <a:gd name="connsiteY0" fmla="*/ 340758 h 1244477"/>
              <a:gd name="connsiteX1" fmla="*/ 1250081 w 2798540"/>
              <a:gd name="connsiteY1" fmla="*/ 31967 h 1244477"/>
              <a:gd name="connsiteX2" fmla="*/ 2467903 w 2798540"/>
              <a:gd name="connsiteY2" fmla="*/ 1162630 h 1244477"/>
              <a:gd name="connsiteX3" fmla="*/ 2798540 w 2798540"/>
              <a:gd name="connsiteY3" fmla="*/ 1071553 h 1244477"/>
              <a:gd name="connsiteX0" fmla="*/ 0 w 2798540"/>
              <a:gd name="connsiteY0" fmla="*/ 299590 h 1206675"/>
              <a:gd name="connsiteX1" fmla="*/ 1250081 w 2798540"/>
              <a:gd name="connsiteY1" fmla="*/ 36519 h 1206675"/>
              <a:gd name="connsiteX2" fmla="*/ 2467903 w 2798540"/>
              <a:gd name="connsiteY2" fmla="*/ 1121462 h 1206675"/>
              <a:gd name="connsiteX3" fmla="*/ 2798540 w 2798540"/>
              <a:gd name="connsiteY3" fmla="*/ 1030385 h 1206675"/>
              <a:gd name="connsiteX0" fmla="*/ 0 w 2798540"/>
              <a:gd name="connsiteY0" fmla="*/ 299590 h 1166466"/>
              <a:gd name="connsiteX1" fmla="*/ 1250081 w 2798540"/>
              <a:gd name="connsiteY1" fmla="*/ 36519 h 1166466"/>
              <a:gd name="connsiteX2" fmla="*/ 2467903 w 2798540"/>
              <a:gd name="connsiteY2" fmla="*/ 1121462 h 1166466"/>
              <a:gd name="connsiteX3" fmla="*/ 2798540 w 2798540"/>
              <a:gd name="connsiteY3" fmla="*/ 1030385 h 1166466"/>
              <a:gd name="connsiteX0" fmla="*/ 0 w 2798540"/>
              <a:gd name="connsiteY0" fmla="*/ 299590 h 1189864"/>
              <a:gd name="connsiteX1" fmla="*/ 1250081 w 2798540"/>
              <a:gd name="connsiteY1" fmla="*/ 36519 h 1189864"/>
              <a:gd name="connsiteX2" fmla="*/ 2467903 w 2798540"/>
              <a:gd name="connsiteY2" fmla="*/ 1121462 h 1189864"/>
              <a:gd name="connsiteX3" fmla="*/ 2798540 w 2798540"/>
              <a:gd name="connsiteY3" fmla="*/ 1030385 h 1189864"/>
              <a:gd name="connsiteX0" fmla="*/ 0 w 2798540"/>
              <a:gd name="connsiteY0" fmla="*/ 299590 h 1199945"/>
              <a:gd name="connsiteX1" fmla="*/ 1250081 w 2798540"/>
              <a:gd name="connsiteY1" fmla="*/ 36519 h 1199945"/>
              <a:gd name="connsiteX2" fmla="*/ 2467903 w 2798540"/>
              <a:gd name="connsiteY2" fmla="*/ 1121462 h 1199945"/>
              <a:gd name="connsiteX3" fmla="*/ 2798540 w 2798540"/>
              <a:gd name="connsiteY3" fmla="*/ 1030385 h 1199945"/>
              <a:gd name="connsiteX0" fmla="*/ 0 w 2798540"/>
              <a:gd name="connsiteY0" fmla="*/ 295633 h 1115596"/>
              <a:gd name="connsiteX1" fmla="*/ 1250081 w 2798540"/>
              <a:gd name="connsiteY1" fmla="*/ 32562 h 1115596"/>
              <a:gd name="connsiteX2" fmla="*/ 2392523 w 2798540"/>
              <a:gd name="connsiteY2" fmla="*/ 965105 h 1115596"/>
              <a:gd name="connsiteX3" fmla="*/ 2798540 w 2798540"/>
              <a:gd name="connsiteY3" fmla="*/ 1026428 h 1115596"/>
              <a:gd name="connsiteX0" fmla="*/ 0 w 2798540"/>
              <a:gd name="connsiteY0" fmla="*/ 295633 h 1185888"/>
              <a:gd name="connsiteX1" fmla="*/ 1250081 w 2798540"/>
              <a:gd name="connsiteY1" fmla="*/ 32562 h 1185888"/>
              <a:gd name="connsiteX2" fmla="*/ 2392523 w 2798540"/>
              <a:gd name="connsiteY2" fmla="*/ 965105 h 1185888"/>
              <a:gd name="connsiteX3" fmla="*/ 2798540 w 2798540"/>
              <a:gd name="connsiteY3" fmla="*/ 1026428 h 1185888"/>
              <a:gd name="connsiteX0" fmla="*/ 0 w 2798540"/>
              <a:gd name="connsiteY0" fmla="*/ 302458 h 1127297"/>
              <a:gd name="connsiteX1" fmla="*/ 1272695 w 2798540"/>
              <a:gd name="connsiteY1" fmla="*/ 31767 h 1127297"/>
              <a:gd name="connsiteX2" fmla="*/ 2392523 w 2798540"/>
              <a:gd name="connsiteY2" fmla="*/ 971930 h 1127297"/>
              <a:gd name="connsiteX3" fmla="*/ 2798540 w 2798540"/>
              <a:gd name="connsiteY3" fmla="*/ 1033253 h 1127297"/>
              <a:gd name="connsiteX0" fmla="*/ 0 w 2798540"/>
              <a:gd name="connsiteY0" fmla="*/ 291180 h 1116019"/>
              <a:gd name="connsiteX1" fmla="*/ 1272695 w 2798540"/>
              <a:gd name="connsiteY1" fmla="*/ 20489 h 1116019"/>
              <a:gd name="connsiteX2" fmla="*/ 2392523 w 2798540"/>
              <a:gd name="connsiteY2" fmla="*/ 960652 h 1116019"/>
              <a:gd name="connsiteX3" fmla="*/ 2798540 w 2798540"/>
              <a:gd name="connsiteY3" fmla="*/ 1021975 h 1116019"/>
              <a:gd name="connsiteX0" fmla="*/ 0 w 2798540"/>
              <a:gd name="connsiteY0" fmla="*/ 291180 h 1161087"/>
              <a:gd name="connsiteX1" fmla="*/ 1272695 w 2798540"/>
              <a:gd name="connsiteY1" fmla="*/ 20489 h 1161087"/>
              <a:gd name="connsiteX2" fmla="*/ 2392523 w 2798540"/>
              <a:gd name="connsiteY2" fmla="*/ 960652 h 1161087"/>
              <a:gd name="connsiteX3" fmla="*/ 2798540 w 2798540"/>
              <a:gd name="connsiteY3" fmla="*/ 1021975 h 1161087"/>
              <a:gd name="connsiteX0" fmla="*/ 0 w 2798540"/>
              <a:gd name="connsiteY0" fmla="*/ 291180 h 1191118"/>
              <a:gd name="connsiteX1" fmla="*/ 1272695 w 2798540"/>
              <a:gd name="connsiteY1" fmla="*/ 20489 h 1191118"/>
              <a:gd name="connsiteX2" fmla="*/ 2392523 w 2798540"/>
              <a:gd name="connsiteY2" fmla="*/ 960652 h 1191118"/>
              <a:gd name="connsiteX3" fmla="*/ 2798540 w 2798540"/>
              <a:gd name="connsiteY3" fmla="*/ 1021975 h 1191118"/>
              <a:gd name="connsiteX0" fmla="*/ 0 w 2798540"/>
              <a:gd name="connsiteY0" fmla="*/ 291180 h 1078155"/>
              <a:gd name="connsiteX1" fmla="*/ 1272695 w 2798540"/>
              <a:gd name="connsiteY1" fmla="*/ 20489 h 1078155"/>
              <a:gd name="connsiteX2" fmla="*/ 2392523 w 2798540"/>
              <a:gd name="connsiteY2" fmla="*/ 960652 h 1078155"/>
              <a:gd name="connsiteX3" fmla="*/ 2798540 w 2798540"/>
              <a:gd name="connsiteY3" fmla="*/ 961015 h 1078155"/>
              <a:gd name="connsiteX0" fmla="*/ 0 w 2798540"/>
              <a:gd name="connsiteY0" fmla="*/ 291180 h 1136553"/>
              <a:gd name="connsiteX1" fmla="*/ 1272695 w 2798540"/>
              <a:gd name="connsiteY1" fmla="*/ 20489 h 1136553"/>
              <a:gd name="connsiteX2" fmla="*/ 2392523 w 2798540"/>
              <a:gd name="connsiteY2" fmla="*/ 960652 h 1136553"/>
              <a:gd name="connsiteX3" fmla="*/ 2798540 w 2798540"/>
              <a:gd name="connsiteY3" fmla="*/ 961015 h 1136553"/>
              <a:gd name="connsiteX0" fmla="*/ 0 w 2798540"/>
              <a:gd name="connsiteY0" fmla="*/ 291180 h 1169947"/>
              <a:gd name="connsiteX1" fmla="*/ 1272695 w 2798540"/>
              <a:gd name="connsiteY1" fmla="*/ 20489 h 1169947"/>
              <a:gd name="connsiteX2" fmla="*/ 2392523 w 2798540"/>
              <a:gd name="connsiteY2" fmla="*/ 960652 h 1169947"/>
              <a:gd name="connsiteX3" fmla="*/ 2798540 w 2798540"/>
              <a:gd name="connsiteY3" fmla="*/ 961015 h 1169947"/>
              <a:gd name="connsiteX0" fmla="*/ 0 w 2798540"/>
              <a:gd name="connsiteY0" fmla="*/ 291180 h 1138950"/>
              <a:gd name="connsiteX1" fmla="*/ 1272695 w 2798540"/>
              <a:gd name="connsiteY1" fmla="*/ 20489 h 1138950"/>
              <a:gd name="connsiteX2" fmla="*/ 2392523 w 2798540"/>
              <a:gd name="connsiteY2" fmla="*/ 960652 h 1138950"/>
              <a:gd name="connsiteX3" fmla="*/ 2798540 w 2798540"/>
              <a:gd name="connsiteY3" fmla="*/ 961015 h 1138950"/>
              <a:gd name="connsiteX0" fmla="*/ 0 w 2798540"/>
              <a:gd name="connsiteY0" fmla="*/ 291180 h 1116873"/>
              <a:gd name="connsiteX1" fmla="*/ 1272695 w 2798540"/>
              <a:gd name="connsiteY1" fmla="*/ 20489 h 1116873"/>
              <a:gd name="connsiteX2" fmla="*/ 2392523 w 2798540"/>
              <a:gd name="connsiteY2" fmla="*/ 960652 h 1116873"/>
              <a:gd name="connsiteX3" fmla="*/ 2798540 w 2798540"/>
              <a:gd name="connsiteY3" fmla="*/ 961015 h 1116873"/>
              <a:gd name="connsiteX0" fmla="*/ 0 w 2813616"/>
              <a:gd name="connsiteY0" fmla="*/ 291180 h 1150115"/>
              <a:gd name="connsiteX1" fmla="*/ 1272695 w 2813616"/>
              <a:gd name="connsiteY1" fmla="*/ 20489 h 1150115"/>
              <a:gd name="connsiteX2" fmla="*/ 2392523 w 2813616"/>
              <a:gd name="connsiteY2" fmla="*/ 960652 h 1150115"/>
              <a:gd name="connsiteX3" fmla="*/ 2813616 w 2813616"/>
              <a:gd name="connsiteY3" fmla="*/ 1014355 h 1150115"/>
              <a:gd name="connsiteX0" fmla="*/ 0 w 2813616"/>
              <a:gd name="connsiteY0" fmla="*/ 291180 h 1176676"/>
              <a:gd name="connsiteX1" fmla="*/ 1272695 w 2813616"/>
              <a:gd name="connsiteY1" fmla="*/ 20489 h 1176676"/>
              <a:gd name="connsiteX2" fmla="*/ 2392523 w 2813616"/>
              <a:gd name="connsiteY2" fmla="*/ 960652 h 1176676"/>
              <a:gd name="connsiteX3" fmla="*/ 2813616 w 2813616"/>
              <a:gd name="connsiteY3" fmla="*/ 1014355 h 1176676"/>
              <a:gd name="connsiteX0" fmla="*/ 0 w 2813616"/>
              <a:gd name="connsiteY0" fmla="*/ 291180 h 1170599"/>
              <a:gd name="connsiteX1" fmla="*/ 1272695 w 2813616"/>
              <a:gd name="connsiteY1" fmla="*/ 20489 h 1170599"/>
              <a:gd name="connsiteX2" fmla="*/ 2392523 w 2813616"/>
              <a:gd name="connsiteY2" fmla="*/ 960652 h 1170599"/>
              <a:gd name="connsiteX3" fmla="*/ 2813616 w 2813616"/>
              <a:gd name="connsiteY3" fmla="*/ 1014355 h 1170599"/>
              <a:gd name="connsiteX0" fmla="*/ 0 w 2813616"/>
              <a:gd name="connsiteY0" fmla="*/ 291180 h 1174619"/>
              <a:gd name="connsiteX1" fmla="*/ 1272695 w 2813616"/>
              <a:gd name="connsiteY1" fmla="*/ 20489 h 1174619"/>
              <a:gd name="connsiteX2" fmla="*/ 2392523 w 2813616"/>
              <a:gd name="connsiteY2" fmla="*/ 960652 h 1174619"/>
              <a:gd name="connsiteX3" fmla="*/ 2813616 w 2813616"/>
              <a:gd name="connsiteY3" fmla="*/ 1014355 h 1174619"/>
              <a:gd name="connsiteX0" fmla="*/ 0 w 2813616"/>
              <a:gd name="connsiteY0" fmla="*/ 291180 h 1183030"/>
              <a:gd name="connsiteX1" fmla="*/ 1272695 w 2813616"/>
              <a:gd name="connsiteY1" fmla="*/ 20489 h 1183030"/>
              <a:gd name="connsiteX2" fmla="*/ 2392523 w 2813616"/>
              <a:gd name="connsiteY2" fmla="*/ 960652 h 1183030"/>
              <a:gd name="connsiteX3" fmla="*/ 2813616 w 2813616"/>
              <a:gd name="connsiteY3" fmla="*/ 1014355 h 1183030"/>
              <a:gd name="connsiteX0" fmla="*/ 0 w 2813616"/>
              <a:gd name="connsiteY0" fmla="*/ 291180 h 1134104"/>
              <a:gd name="connsiteX1" fmla="*/ 1272695 w 2813616"/>
              <a:gd name="connsiteY1" fmla="*/ 20489 h 1134104"/>
              <a:gd name="connsiteX2" fmla="*/ 2392523 w 2813616"/>
              <a:gd name="connsiteY2" fmla="*/ 960652 h 1134104"/>
              <a:gd name="connsiteX3" fmla="*/ 2813616 w 2813616"/>
              <a:gd name="connsiteY3" fmla="*/ 1014355 h 1134104"/>
              <a:gd name="connsiteX0" fmla="*/ 0 w 2783464"/>
              <a:gd name="connsiteY0" fmla="*/ 291180 h 1111873"/>
              <a:gd name="connsiteX1" fmla="*/ 1272695 w 2783464"/>
              <a:gd name="connsiteY1" fmla="*/ 20489 h 1111873"/>
              <a:gd name="connsiteX2" fmla="*/ 2392523 w 2783464"/>
              <a:gd name="connsiteY2" fmla="*/ 960652 h 1111873"/>
              <a:gd name="connsiteX3" fmla="*/ 2783464 w 2783464"/>
              <a:gd name="connsiteY3" fmla="*/ 991495 h 1111873"/>
              <a:gd name="connsiteX0" fmla="*/ 0 w 2783464"/>
              <a:gd name="connsiteY0" fmla="*/ 291180 h 1146740"/>
              <a:gd name="connsiteX1" fmla="*/ 1272695 w 2783464"/>
              <a:gd name="connsiteY1" fmla="*/ 20489 h 1146740"/>
              <a:gd name="connsiteX2" fmla="*/ 2392523 w 2783464"/>
              <a:gd name="connsiteY2" fmla="*/ 960652 h 1146740"/>
              <a:gd name="connsiteX3" fmla="*/ 2783464 w 2783464"/>
              <a:gd name="connsiteY3" fmla="*/ 991495 h 1146740"/>
              <a:gd name="connsiteX0" fmla="*/ 0 w 2746819"/>
              <a:gd name="connsiteY0" fmla="*/ 551766 h 1133006"/>
              <a:gd name="connsiteX1" fmla="*/ 1236050 w 2746819"/>
              <a:gd name="connsiteY1" fmla="*/ 6755 h 1133006"/>
              <a:gd name="connsiteX2" fmla="*/ 2355878 w 2746819"/>
              <a:gd name="connsiteY2" fmla="*/ 946918 h 1133006"/>
              <a:gd name="connsiteX3" fmla="*/ 2746819 w 2746819"/>
              <a:gd name="connsiteY3" fmla="*/ 977761 h 1133006"/>
              <a:gd name="connsiteX0" fmla="*/ 0 w 2746819"/>
              <a:gd name="connsiteY0" fmla="*/ 593547 h 1051311"/>
              <a:gd name="connsiteX1" fmla="*/ 1236050 w 2746819"/>
              <a:gd name="connsiteY1" fmla="*/ 48536 h 1051311"/>
              <a:gd name="connsiteX2" fmla="*/ 560280 w 2746819"/>
              <a:gd name="connsiteY2" fmla="*/ 203839 h 1051311"/>
              <a:gd name="connsiteX3" fmla="*/ 2746819 w 2746819"/>
              <a:gd name="connsiteY3" fmla="*/ 1019542 h 1051311"/>
              <a:gd name="connsiteX0" fmla="*/ 0 w 2746819"/>
              <a:gd name="connsiteY0" fmla="*/ 552720 h 978715"/>
              <a:gd name="connsiteX1" fmla="*/ 1236050 w 2746819"/>
              <a:gd name="connsiteY1" fmla="*/ 7709 h 978715"/>
              <a:gd name="connsiteX2" fmla="*/ 2746819 w 2746819"/>
              <a:gd name="connsiteY2" fmla="*/ 978715 h 978715"/>
              <a:gd name="connsiteX0" fmla="*/ 0 w 1264138"/>
              <a:gd name="connsiteY0" fmla="*/ 865529 h 865529"/>
              <a:gd name="connsiteX1" fmla="*/ 1236050 w 1264138"/>
              <a:gd name="connsiteY1" fmla="*/ 320518 h 865529"/>
              <a:gd name="connsiteX2" fmla="*/ 1033672 w 1264138"/>
              <a:gd name="connsiteY2" fmla="*/ 64704 h 865529"/>
              <a:gd name="connsiteX0" fmla="*/ 0 w 1285253"/>
              <a:gd name="connsiteY0" fmla="*/ 800825 h 800825"/>
              <a:gd name="connsiteX1" fmla="*/ 1236050 w 1285253"/>
              <a:gd name="connsiteY1" fmla="*/ 255814 h 800825"/>
              <a:gd name="connsiteX2" fmla="*/ 1033672 w 1285253"/>
              <a:gd name="connsiteY2" fmla="*/ 0 h 800825"/>
              <a:gd name="connsiteX0" fmla="*/ 0 w 1285253"/>
              <a:gd name="connsiteY0" fmla="*/ 800825 h 800825"/>
              <a:gd name="connsiteX1" fmla="*/ 1236050 w 1285253"/>
              <a:gd name="connsiteY1" fmla="*/ 255814 h 800825"/>
              <a:gd name="connsiteX2" fmla="*/ 1033672 w 1285253"/>
              <a:gd name="connsiteY2" fmla="*/ 0 h 800825"/>
              <a:gd name="connsiteX0" fmla="*/ 0 w 1041192"/>
              <a:gd name="connsiteY0" fmla="*/ 800825 h 800825"/>
              <a:gd name="connsiteX1" fmla="*/ 759668 w 1041192"/>
              <a:gd name="connsiteY1" fmla="*/ 415834 h 800825"/>
              <a:gd name="connsiteX2" fmla="*/ 1033672 w 1041192"/>
              <a:gd name="connsiteY2" fmla="*/ 0 h 800825"/>
              <a:gd name="connsiteX0" fmla="*/ 0 w 1041192"/>
              <a:gd name="connsiteY0" fmla="*/ 800825 h 800825"/>
              <a:gd name="connsiteX1" fmla="*/ 759668 w 1041192"/>
              <a:gd name="connsiteY1" fmla="*/ 415834 h 800825"/>
              <a:gd name="connsiteX2" fmla="*/ 1033672 w 1041192"/>
              <a:gd name="connsiteY2" fmla="*/ 0 h 800825"/>
              <a:gd name="connsiteX0" fmla="*/ 0 w 1050411"/>
              <a:gd name="connsiteY0" fmla="*/ 732245 h 732245"/>
              <a:gd name="connsiteX1" fmla="*/ 768829 w 1050411"/>
              <a:gd name="connsiteY1" fmla="*/ 415834 h 732245"/>
              <a:gd name="connsiteX2" fmla="*/ 1042833 w 1050411"/>
              <a:gd name="connsiteY2" fmla="*/ 0 h 732245"/>
              <a:gd name="connsiteX0" fmla="*/ 0 w 1049165"/>
              <a:gd name="connsiteY0" fmla="*/ 732245 h 732245"/>
              <a:gd name="connsiteX1" fmla="*/ 732184 w 1049165"/>
              <a:gd name="connsiteY1" fmla="*/ 385354 h 732245"/>
              <a:gd name="connsiteX2" fmla="*/ 1042833 w 1049165"/>
              <a:gd name="connsiteY2" fmla="*/ 0 h 732245"/>
              <a:gd name="connsiteX0" fmla="*/ 0 w 1049166"/>
              <a:gd name="connsiteY0" fmla="*/ 770345 h 770345"/>
              <a:gd name="connsiteX1" fmla="*/ 732184 w 1049166"/>
              <a:gd name="connsiteY1" fmla="*/ 423454 h 770345"/>
              <a:gd name="connsiteX2" fmla="*/ 1042833 w 1049166"/>
              <a:gd name="connsiteY2" fmla="*/ 0 h 770345"/>
              <a:gd name="connsiteX0" fmla="*/ 0 w 1042833"/>
              <a:gd name="connsiteY0" fmla="*/ 770345 h 770345"/>
              <a:gd name="connsiteX1" fmla="*/ 732184 w 1042833"/>
              <a:gd name="connsiteY1" fmla="*/ 423454 h 770345"/>
              <a:gd name="connsiteX2" fmla="*/ 1042833 w 1042833"/>
              <a:gd name="connsiteY2" fmla="*/ 0 h 770345"/>
              <a:gd name="connsiteX0" fmla="*/ 0 w 1042833"/>
              <a:gd name="connsiteY0" fmla="*/ 770345 h 770345"/>
              <a:gd name="connsiteX1" fmla="*/ 732184 w 1042833"/>
              <a:gd name="connsiteY1" fmla="*/ 423454 h 770345"/>
              <a:gd name="connsiteX2" fmla="*/ 1042833 w 1042833"/>
              <a:gd name="connsiteY2" fmla="*/ 0 h 770345"/>
              <a:gd name="connsiteX0" fmla="*/ 0 w 2035297"/>
              <a:gd name="connsiteY0" fmla="*/ 402045 h 402045"/>
              <a:gd name="connsiteX1" fmla="*/ 732184 w 2035297"/>
              <a:gd name="connsiteY1" fmla="*/ 55154 h 402045"/>
              <a:gd name="connsiteX2" fmla="*/ 2035297 w 2035297"/>
              <a:gd name="connsiteY2" fmla="*/ 0 h 402045"/>
              <a:gd name="connsiteX0" fmla="*/ 0 w 2035297"/>
              <a:gd name="connsiteY0" fmla="*/ 402045 h 402045"/>
              <a:gd name="connsiteX1" fmla="*/ 732184 w 2035297"/>
              <a:gd name="connsiteY1" fmla="*/ 55154 h 402045"/>
              <a:gd name="connsiteX2" fmla="*/ 2035297 w 2035297"/>
              <a:gd name="connsiteY2" fmla="*/ 0 h 402045"/>
              <a:gd name="connsiteX0" fmla="*/ 0 w 2096372"/>
              <a:gd name="connsiteY0" fmla="*/ 402045 h 402045"/>
              <a:gd name="connsiteX1" fmla="*/ 732184 w 2096372"/>
              <a:gd name="connsiteY1" fmla="*/ 55154 h 402045"/>
              <a:gd name="connsiteX2" fmla="*/ 2096372 w 2096372"/>
              <a:gd name="connsiteY2" fmla="*/ 0 h 402045"/>
              <a:gd name="connsiteX0" fmla="*/ 0 w 3409479"/>
              <a:gd name="connsiteY0" fmla="*/ 103757 h 268924"/>
              <a:gd name="connsiteX1" fmla="*/ 2045291 w 3409479"/>
              <a:gd name="connsiteY1" fmla="*/ 264866 h 268924"/>
              <a:gd name="connsiteX2" fmla="*/ 3409479 w 3409479"/>
              <a:gd name="connsiteY2" fmla="*/ 209712 h 268924"/>
              <a:gd name="connsiteX0" fmla="*/ 0 w 3409479"/>
              <a:gd name="connsiteY0" fmla="*/ 0 h 165167"/>
              <a:gd name="connsiteX1" fmla="*/ 2045291 w 3409479"/>
              <a:gd name="connsiteY1" fmla="*/ 161109 h 165167"/>
              <a:gd name="connsiteX2" fmla="*/ 3409479 w 3409479"/>
              <a:gd name="connsiteY2" fmla="*/ 105955 h 165167"/>
              <a:gd name="connsiteX0" fmla="*/ 0 w 3409479"/>
              <a:gd name="connsiteY0" fmla="*/ 0 h 232491"/>
              <a:gd name="connsiteX1" fmla="*/ 2045291 w 3409479"/>
              <a:gd name="connsiteY1" fmla="*/ 224609 h 232491"/>
              <a:gd name="connsiteX2" fmla="*/ 3409479 w 3409479"/>
              <a:gd name="connsiteY2" fmla="*/ 169455 h 232491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83671"/>
              <a:gd name="connsiteX1" fmla="*/ 1510887 w 3409479"/>
              <a:gd name="connsiteY1" fmla="*/ 173809 h 183671"/>
              <a:gd name="connsiteX2" fmla="*/ 3409479 w 3409479"/>
              <a:gd name="connsiteY2" fmla="*/ 169455 h 183671"/>
              <a:gd name="connsiteX0" fmla="*/ 0 w 3552823"/>
              <a:gd name="connsiteY0" fmla="*/ 145885 h 210189"/>
              <a:gd name="connsiteX1" fmla="*/ 1654231 w 3552823"/>
              <a:gd name="connsiteY1" fmla="*/ 6876 h 210189"/>
              <a:gd name="connsiteX2" fmla="*/ 3552823 w 3552823"/>
              <a:gd name="connsiteY2" fmla="*/ 2522 h 210189"/>
              <a:gd name="connsiteX0" fmla="*/ 0 w 3552823"/>
              <a:gd name="connsiteY0" fmla="*/ 177641 h 177641"/>
              <a:gd name="connsiteX1" fmla="*/ 1654231 w 3552823"/>
              <a:gd name="connsiteY1" fmla="*/ 38632 h 177641"/>
              <a:gd name="connsiteX2" fmla="*/ 3552823 w 3552823"/>
              <a:gd name="connsiteY2" fmla="*/ 34278 h 177641"/>
              <a:gd name="connsiteX0" fmla="*/ 0 w 3552823"/>
              <a:gd name="connsiteY0" fmla="*/ 208284 h 208284"/>
              <a:gd name="connsiteX1" fmla="*/ 1678122 w 3552823"/>
              <a:gd name="connsiteY1" fmla="*/ 9117 h 208284"/>
              <a:gd name="connsiteX2" fmla="*/ 3552823 w 3552823"/>
              <a:gd name="connsiteY2" fmla="*/ 64921 h 208284"/>
              <a:gd name="connsiteX0" fmla="*/ 0 w 4866814"/>
              <a:gd name="connsiteY0" fmla="*/ 275710 h 275710"/>
              <a:gd name="connsiteX1" fmla="*/ 1678122 w 4866814"/>
              <a:gd name="connsiteY1" fmla="*/ 76543 h 275710"/>
              <a:gd name="connsiteX2" fmla="*/ 4866814 w 4866814"/>
              <a:gd name="connsiteY2" fmla="*/ 0 h 275710"/>
              <a:gd name="connsiteX0" fmla="*/ 0 w 4866814"/>
              <a:gd name="connsiteY0" fmla="*/ 275710 h 275710"/>
              <a:gd name="connsiteX1" fmla="*/ 1678122 w 4866814"/>
              <a:gd name="connsiteY1" fmla="*/ 76543 h 275710"/>
              <a:gd name="connsiteX2" fmla="*/ 4866814 w 4866814"/>
              <a:gd name="connsiteY2" fmla="*/ 0 h 275710"/>
              <a:gd name="connsiteX0" fmla="*/ 0 w 4866814"/>
              <a:gd name="connsiteY0" fmla="*/ 299773 h 299773"/>
              <a:gd name="connsiteX1" fmla="*/ 1678122 w 4866814"/>
              <a:gd name="connsiteY1" fmla="*/ 100606 h 299773"/>
              <a:gd name="connsiteX2" fmla="*/ 4866814 w 4866814"/>
              <a:gd name="connsiteY2" fmla="*/ 0 h 299773"/>
              <a:gd name="connsiteX0" fmla="*/ 0 w 4866814"/>
              <a:gd name="connsiteY0" fmla="*/ 299773 h 299773"/>
              <a:gd name="connsiteX1" fmla="*/ 1678122 w 4866814"/>
              <a:gd name="connsiteY1" fmla="*/ 100606 h 299773"/>
              <a:gd name="connsiteX2" fmla="*/ 4866814 w 4866814"/>
              <a:gd name="connsiteY2" fmla="*/ 0 h 299773"/>
              <a:gd name="connsiteX0" fmla="*/ 0 w 4819033"/>
              <a:gd name="connsiteY0" fmla="*/ 305789 h 305789"/>
              <a:gd name="connsiteX1" fmla="*/ 1678122 w 4819033"/>
              <a:gd name="connsiteY1" fmla="*/ 106622 h 305789"/>
              <a:gd name="connsiteX2" fmla="*/ 4819033 w 4819033"/>
              <a:gd name="connsiteY2" fmla="*/ 0 h 305789"/>
              <a:gd name="connsiteX0" fmla="*/ 0 w 4819033"/>
              <a:gd name="connsiteY0" fmla="*/ 305789 h 305789"/>
              <a:gd name="connsiteX1" fmla="*/ 2418735 w 4819033"/>
              <a:gd name="connsiteY1" fmla="*/ 106622 h 305789"/>
              <a:gd name="connsiteX2" fmla="*/ 4819033 w 4819033"/>
              <a:gd name="connsiteY2" fmla="*/ 0 h 305789"/>
              <a:gd name="connsiteX0" fmla="*/ 0 w 4819033"/>
              <a:gd name="connsiteY0" fmla="*/ 305789 h 305789"/>
              <a:gd name="connsiteX1" fmla="*/ 2418735 w 4819033"/>
              <a:gd name="connsiteY1" fmla="*/ 106622 h 305789"/>
              <a:gd name="connsiteX2" fmla="*/ 4819033 w 4819033"/>
              <a:gd name="connsiteY2" fmla="*/ 0 h 305789"/>
              <a:gd name="connsiteX0" fmla="*/ 0 w 4819033"/>
              <a:gd name="connsiteY0" fmla="*/ 305789 h 305789"/>
              <a:gd name="connsiteX1" fmla="*/ 2239555 w 4819033"/>
              <a:gd name="connsiteY1" fmla="*/ 94590 h 305789"/>
              <a:gd name="connsiteX2" fmla="*/ 4819033 w 4819033"/>
              <a:gd name="connsiteY2" fmla="*/ 0 h 305789"/>
              <a:gd name="connsiteX0" fmla="*/ 0 w 4819033"/>
              <a:gd name="connsiteY0" fmla="*/ 305789 h 305789"/>
              <a:gd name="connsiteX1" fmla="*/ 4819033 w 4819033"/>
              <a:gd name="connsiteY1" fmla="*/ 0 h 305789"/>
              <a:gd name="connsiteX0" fmla="*/ 0 w 4819033"/>
              <a:gd name="connsiteY0" fmla="*/ 305789 h 305789"/>
              <a:gd name="connsiteX1" fmla="*/ 4819033 w 4819033"/>
              <a:gd name="connsiteY1" fmla="*/ 0 h 305789"/>
              <a:gd name="connsiteX0" fmla="*/ 6 w 4819039"/>
              <a:gd name="connsiteY0" fmla="*/ 305789 h 305789"/>
              <a:gd name="connsiteX1" fmla="*/ 4819039 w 4819039"/>
              <a:gd name="connsiteY1" fmla="*/ 0 h 305789"/>
              <a:gd name="connsiteX0" fmla="*/ 6 w 4819178"/>
              <a:gd name="connsiteY0" fmla="*/ 305789 h 305789"/>
              <a:gd name="connsiteX1" fmla="*/ 4819039 w 4819178"/>
              <a:gd name="connsiteY1" fmla="*/ 0 h 305789"/>
              <a:gd name="connsiteX0" fmla="*/ 6 w 4831123"/>
              <a:gd name="connsiteY0" fmla="*/ 353915 h 353915"/>
              <a:gd name="connsiteX1" fmla="*/ 4830984 w 4831123"/>
              <a:gd name="connsiteY1" fmla="*/ 0 h 353915"/>
              <a:gd name="connsiteX0" fmla="*/ 6 w 4831123"/>
              <a:gd name="connsiteY0" fmla="*/ 353915 h 353915"/>
              <a:gd name="connsiteX1" fmla="*/ 4830984 w 4831123"/>
              <a:gd name="connsiteY1" fmla="*/ 0 h 353915"/>
              <a:gd name="connsiteX0" fmla="*/ 6 w 4556389"/>
              <a:gd name="connsiteY0" fmla="*/ 480246 h 480246"/>
              <a:gd name="connsiteX1" fmla="*/ 4556240 w 4556389"/>
              <a:gd name="connsiteY1" fmla="*/ 0 h 480246"/>
              <a:gd name="connsiteX0" fmla="*/ 318 w 59392"/>
              <a:gd name="connsiteY0" fmla="*/ 293758 h 293758"/>
              <a:gd name="connsiteX1" fmla="*/ 53146 w 59392"/>
              <a:gd name="connsiteY1" fmla="*/ 0 h 293758"/>
              <a:gd name="connsiteX0" fmla="*/ 512 w 53340"/>
              <a:gd name="connsiteY0" fmla="*/ 293758 h 293758"/>
              <a:gd name="connsiteX1" fmla="*/ 53340 w 53340"/>
              <a:gd name="connsiteY1" fmla="*/ 0 h 293758"/>
              <a:gd name="connsiteX0" fmla="*/ 121 w 122551"/>
              <a:gd name="connsiteY0" fmla="*/ 293758 h 293758"/>
              <a:gd name="connsiteX1" fmla="*/ 52949 w 122551"/>
              <a:gd name="connsiteY1" fmla="*/ 0 h 293758"/>
              <a:gd name="connsiteX0" fmla="*/ 1 w 124453"/>
              <a:gd name="connsiteY0" fmla="*/ 293758 h 293758"/>
              <a:gd name="connsiteX1" fmla="*/ 52829 w 124453"/>
              <a:gd name="connsiteY1" fmla="*/ 0 h 293758"/>
              <a:gd name="connsiteX0" fmla="*/ -1 w 124451"/>
              <a:gd name="connsiteY0" fmla="*/ 293758 h 293758"/>
              <a:gd name="connsiteX1" fmla="*/ 52827 w 124451"/>
              <a:gd name="connsiteY1" fmla="*/ 0 h 293758"/>
              <a:gd name="connsiteX0" fmla="*/ 1 w 52828"/>
              <a:gd name="connsiteY0" fmla="*/ 293758 h 293758"/>
              <a:gd name="connsiteX1" fmla="*/ 52829 w 52828"/>
              <a:gd name="connsiteY1" fmla="*/ 0 h 293758"/>
              <a:gd name="connsiteX0" fmla="*/ -1 w 52828"/>
              <a:gd name="connsiteY0" fmla="*/ 293758 h 293758"/>
              <a:gd name="connsiteX1" fmla="*/ 52827 w 52828"/>
              <a:gd name="connsiteY1" fmla="*/ 0 h 293758"/>
              <a:gd name="connsiteX0" fmla="*/ 17172 w 69999"/>
              <a:gd name="connsiteY0" fmla="*/ 293758 h 293758"/>
              <a:gd name="connsiteX1" fmla="*/ 70000 w 69999"/>
              <a:gd name="connsiteY1" fmla="*/ 0 h 29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999" h="293758">
                <a:moveTo>
                  <a:pt x="17172" y="293758"/>
                </a:moveTo>
                <a:cubicBezTo>
                  <a:pt x="-36891" y="197844"/>
                  <a:pt x="52392" y="83883"/>
                  <a:pt x="70000" y="0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Freeform 14">
            <a:extLst>
              <a:ext uri="{FF2B5EF4-FFF2-40B4-BE49-F238E27FC236}">
                <a16:creationId xmlns:a16="http://schemas.microsoft.com/office/drawing/2014/main" xmlns="" id="{A749354C-4D2C-4597-8107-E455D6E583D6}"/>
              </a:ext>
            </a:extLst>
          </p:cNvPr>
          <p:cNvSpPr/>
          <p:nvPr/>
        </p:nvSpPr>
        <p:spPr>
          <a:xfrm>
            <a:off x="2526385" y="6986225"/>
            <a:ext cx="2909206" cy="1058447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22671"/>
              <a:gd name="connsiteY0" fmla="*/ 59253 h 454945"/>
              <a:gd name="connsiteX1" fmla="*/ 1127276 w 3922671"/>
              <a:gd name="connsiteY1" fmla="*/ 295705 h 454945"/>
              <a:gd name="connsiteX2" fmla="*/ 3922671 w 3922671"/>
              <a:gd name="connsiteY2" fmla="*/ 0 h 454945"/>
              <a:gd name="connsiteX0" fmla="*/ 0 w 3922671"/>
              <a:gd name="connsiteY0" fmla="*/ 59253 h 410351"/>
              <a:gd name="connsiteX1" fmla="*/ 1127276 w 3922671"/>
              <a:gd name="connsiteY1" fmla="*/ 295705 h 410351"/>
              <a:gd name="connsiteX2" fmla="*/ 3922671 w 3922671"/>
              <a:gd name="connsiteY2" fmla="*/ 0 h 410351"/>
              <a:gd name="connsiteX0" fmla="*/ 0 w 3922671"/>
              <a:gd name="connsiteY0" fmla="*/ 59253 h 445594"/>
              <a:gd name="connsiteX1" fmla="*/ 1127276 w 3922671"/>
              <a:gd name="connsiteY1" fmla="*/ 295705 h 445594"/>
              <a:gd name="connsiteX2" fmla="*/ 3922671 w 3922671"/>
              <a:gd name="connsiteY2" fmla="*/ 0 h 445594"/>
              <a:gd name="connsiteX0" fmla="*/ 0 w 3922671"/>
              <a:gd name="connsiteY0" fmla="*/ 59253 h 434743"/>
              <a:gd name="connsiteX1" fmla="*/ 1127276 w 3922671"/>
              <a:gd name="connsiteY1" fmla="*/ 295705 h 434743"/>
              <a:gd name="connsiteX2" fmla="*/ 3922671 w 3922671"/>
              <a:gd name="connsiteY2" fmla="*/ 0 h 434743"/>
              <a:gd name="connsiteX0" fmla="*/ 0 w 3351703"/>
              <a:gd name="connsiteY0" fmla="*/ 0 h 533107"/>
              <a:gd name="connsiteX1" fmla="*/ 1127276 w 3351703"/>
              <a:gd name="connsiteY1" fmla="*/ 236452 h 533107"/>
              <a:gd name="connsiteX2" fmla="*/ 3351703 w 3351703"/>
              <a:gd name="connsiteY2" fmla="*/ 202934 h 533107"/>
              <a:gd name="connsiteX0" fmla="*/ 0 w 3351703"/>
              <a:gd name="connsiteY0" fmla="*/ 0 h 347434"/>
              <a:gd name="connsiteX1" fmla="*/ 1127276 w 3351703"/>
              <a:gd name="connsiteY1" fmla="*/ 236452 h 347434"/>
              <a:gd name="connsiteX2" fmla="*/ 3351703 w 3351703"/>
              <a:gd name="connsiteY2" fmla="*/ 202934 h 347434"/>
              <a:gd name="connsiteX0" fmla="*/ 0 w 3371914"/>
              <a:gd name="connsiteY0" fmla="*/ 0 h 365458"/>
              <a:gd name="connsiteX1" fmla="*/ 1127276 w 3371914"/>
              <a:gd name="connsiteY1" fmla="*/ 236452 h 365458"/>
              <a:gd name="connsiteX2" fmla="*/ 3371914 w 3371914"/>
              <a:gd name="connsiteY2" fmla="*/ 227669 h 365458"/>
              <a:gd name="connsiteX0" fmla="*/ 0 w 3371914"/>
              <a:gd name="connsiteY0" fmla="*/ 0 h 354539"/>
              <a:gd name="connsiteX1" fmla="*/ 1127276 w 3371914"/>
              <a:gd name="connsiteY1" fmla="*/ 236452 h 354539"/>
              <a:gd name="connsiteX2" fmla="*/ 3371914 w 3371914"/>
              <a:gd name="connsiteY2" fmla="*/ 227669 h 354539"/>
              <a:gd name="connsiteX0" fmla="*/ 0 w 3351703"/>
              <a:gd name="connsiteY0" fmla="*/ 0 h 354539"/>
              <a:gd name="connsiteX1" fmla="*/ 1127276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404472"/>
              <a:gd name="connsiteX1" fmla="*/ 1172751 w 3351703"/>
              <a:gd name="connsiteY1" fmla="*/ 236452 h 404472"/>
              <a:gd name="connsiteX2" fmla="*/ 3351703 w 3351703"/>
              <a:gd name="connsiteY2" fmla="*/ 227669 h 404472"/>
              <a:gd name="connsiteX0" fmla="*/ 0 w 3351703"/>
              <a:gd name="connsiteY0" fmla="*/ 0 h 422560"/>
              <a:gd name="connsiteX1" fmla="*/ 1172751 w 3351703"/>
              <a:gd name="connsiteY1" fmla="*/ 236452 h 422560"/>
              <a:gd name="connsiteX2" fmla="*/ 3351703 w 3351703"/>
              <a:gd name="connsiteY2" fmla="*/ 227669 h 422560"/>
              <a:gd name="connsiteX0" fmla="*/ 0 w 3351703"/>
              <a:gd name="connsiteY0" fmla="*/ 0 h 417481"/>
              <a:gd name="connsiteX1" fmla="*/ 1172751 w 3351703"/>
              <a:gd name="connsiteY1" fmla="*/ 236452 h 417481"/>
              <a:gd name="connsiteX2" fmla="*/ 3351703 w 3351703"/>
              <a:gd name="connsiteY2" fmla="*/ 227669 h 417481"/>
              <a:gd name="connsiteX0" fmla="*/ 0 w 3351703"/>
              <a:gd name="connsiteY0" fmla="*/ 0 h 389007"/>
              <a:gd name="connsiteX1" fmla="*/ 1172751 w 3351703"/>
              <a:gd name="connsiteY1" fmla="*/ 236452 h 389007"/>
              <a:gd name="connsiteX2" fmla="*/ 3351703 w 3351703"/>
              <a:gd name="connsiteY2" fmla="*/ 227669 h 389007"/>
              <a:gd name="connsiteX0" fmla="*/ 0 w 3351703"/>
              <a:gd name="connsiteY0" fmla="*/ 0 h 378930"/>
              <a:gd name="connsiteX1" fmla="*/ 833973 w 3351703"/>
              <a:gd name="connsiteY1" fmla="*/ 206300 h 378930"/>
              <a:gd name="connsiteX2" fmla="*/ 3351703 w 3351703"/>
              <a:gd name="connsiteY2" fmla="*/ 227669 h 378930"/>
              <a:gd name="connsiteX0" fmla="*/ 0 w 3351703"/>
              <a:gd name="connsiteY0" fmla="*/ 0 h 371257"/>
              <a:gd name="connsiteX1" fmla="*/ 833973 w 3351703"/>
              <a:gd name="connsiteY1" fmla="*/ 206300 h 371257"/>
              <a:gd name="connsiteX2" fmla="*/ 3351703 w 3351703"/>
              <a:gd name="connsiteY2" fmla="*/ 227669 h 371257"/>
              <a:gd name="connsiteX0" fmla="*/ 0 w 10215125"/>
              <a:gd name="connsiteY0" fmla="*/ 2787167 h 2787245"/>
              <a:gd name="connsiteX1" fmla="*/ 7697395 w 10215125"/>
              <a:gd name="connsiteY1" fmla="*/ 1283 h 2787245"/>
              <a:gd name="connsiteX2" fmla="*/ 10215125 w 10215125"/>
              <a:gd name="connsiteY2" fmla="*/ 22652 h 2787245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180197"/>
              <a:gd name="connsiteY0" fmla="*/ 2832906 h 2832906"/>
              <a:gd name="connsiteX1" fmla="*/ 7697395 w 10180197"/>
              <a:gd name="connsiteY1" fmla="*/ 47022 h 2832906"/>
              <a:gd name="connsiteX2" fmla="*/ 10180197 w 10180197"/>
              <a:gd name="connsiteY2" fmla="*/ 0 h 2832906"/>
              <a:gd name="connsiteX0" fmla="*/ 0 w 10312108"/>
              <a:gd name="connsiteY0" fmla="*/ 2832906 h 2832906"/>
              <a:gd name="connsiteX1" fmla="*/ 10212238 w 10312108"/>
              <a:gd name="connsiteY1" fmla="*/ 559967 h 2832906"/>
              <a:gd name="connsiteX2" fmla="*/ 10180197 w 10312108"/>
              <a:gd name="connsiteY2" fmla="*/ 0 h 2832906"/>
              <a:gd name="connsiteX0" fmla="*/ 0 w 10212260"/>
              <a:gd name="connsiteY0" fmla="*/ 2832906 h 2832906"/>
              <a:gd name="connsiteX1" fmla="*/ 10212238 w 10212260"/>
              <a:gd name="connsiteY1" fmla="*/ 559967 h 2832906"/>
              <a:gd name="connsiteX2" fmla="*/ 10180197 w 10212260"/>
              <a:gd name="connsiteY2" fmla="*/ 0 h 2832906"/>
              <a:gd name="connsiteX0" fmla="*/ 0 w 10212274"/>
              <a:gd name="connsiteY0" fmla="*/ 2832906 h 2832906"/>
              <a:gd name="connsiteX1" fmla="*/ 10212238 w 10212274"/>
              <a:gd name="connsiteY1" fmla="*/ 559967 h 2832906"/>
              <a:gd name="connsiteX2" fmla="*/ 10180197 w 10212274"/>
              <a:gd name="connsiteY2" fmla="*/ 0 h 2832906"/>
              <a:gd name="connsiteX0" fmla="*/ 0 w 10183949"/>
              <a:gd name="connsiteY0" fmla="*/ 2832906 h 2832906"/>
              <a:gd name="connsiteX1" fmla="*/ 10177310 w 10183949"/>
              <a:gd name="connsiteY1" fmla="*/ 559967 h 2832906"/>
              <a:gd name="connsiteX2" fmla="*/ 10180197 w 10183949"/>
              <a:gd name="connsiteY2" fmla="*/ 0 h 2832906"/>
              <a:gd name="connsiteX0" fmla="*/ 616651 w 10800600"/>
              <a:gd name="connsiteY0" fmla="*/ 2832906 h 2832906"/>
              <a:gd name="connsiteX1" fmla="*/ 608285 w 10800600"/>
              <a:gd name="connsiteY1" fmla="*/ 573635 h 2832906"/>
              <a:gd name="connsiteX2" fmla="*/ 10793961 w 10800600"/>
              <a:gd name="connsiteY2" fmla="*/ 559967 h 2832906"/>
              <a:gd name="connsiteX3" fmla="*/ 10796848 w 10800600"/>
              <a:gd name="connsiteY3" fmla="*/ 0 h 2832906"/>
              <a:gd name="connsiteX0" fmla="*/ 8372 w 10192321"/>
              <a:gd name="connsiteY0" fmla="*/ 2832906 h 2832906"/>
              <a:gd name="connsiteX1" fmla="*/ 6 w 10192321"/>
              <a:gd name="connsiteY1" fmla="*/ 573635 h 2832906"/>
              <a:gd name="connsiteX2" fmla="*/ 10185682 w 10192321"/>
              <a:gd name="connsiteY2" fmla="*/ 559967 h 2832906"/>
              <a:gd name="connsiteX3" fmla="*/ 10188569 w 1019232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765145 h 2832906"/>
              <a:gd name="connsiteX3" fmla="*/ 10188899 w 10192651"/>
              <a:gd name="connsiteY3" fmla="*/ 0 h 2832906"/>
              <a:gd name="connsiteX0" fmla="*/ 157 w 10184106"/>
              <a:gd name="connsiteY0" fmla="*/ 2832906 h 2832906"/>
              <a:gd name="connsiteX1" fmla="*/ 9255 w 10184106"/>
              <a:gd name="connsiteY1" fmla="*/ 778813 h 2832906"/>
              <a:gd name="connsiteX2" fmla="*/ 10177467 w 10184106"/>
              <a:gd name="connsiteY2" fmla="*/ 765145 h 2832906"/>
              <a:gd name="connsiteX3" fmla="*/ 10180354 w 10184106"/>
              <a:gd name="connsiteY3" fmla="*/ 0 h 2832906"/>
              <a:gd name="connsiteX0" fmla="*/ 2173927 w 10174854"/>
              <a:gd name="connsiteY0" fmla="*/ 2815808 h 2815808"/>
              <a:gd name="connsiteX1" fmla="*/ 3 w 10174854"/>
              <a:gd name="connsiteY1" fmla="*/ 778813 h 2815808"/>
              <a:gd name="connsiteX2" fmla="*/ 10168215 w 10174854"/>
              <a:gd name="connsiteY2" fmla="*/ 765145 h 2815808"/>
              <a:gd name="connsiteX3" fmla="*/ 10171102 w 10174854"/>
              <a:gd name="connsiteY3" fmla="*/ 0 h 2815808"/>
              <a:gd name="connsiteX0" fmla="*/ 8704 w 8009631"/>
              <a:gd name="connsiteY0" fmla="*/ 2815808 h 2815808"/>
              <a:gd name="connsiteX1" fmla="*/ 338 w 8009631"/>
              <a:gd name="connsiteY1" fmla="*/ 813010 h 2815808"/>
              <a:gd name="connsiteX2" fmla="*/ 8002992 w 8009631"/>
              <a:gd name="connsiteY2" fmla="*/ 765145 h 2815808"/>
              <a:gd name="connsiteX3" fmla="*/ 8005879 w 8009631"/>
              <a:gd name="connsiteY3" fmla="*/ 0 h 2815808"/>
              <a:gd name="connsiteX0" fmla="*/ 159 w 8001086"/>
              <a:gd name="connsiteY0" fmla="*/ 2815808 h 2815808"/>
              <a:gd name="connsiteX1" fmla="*/ 9257 w 8001086"/>
              <a:gd name="connsiteY1" fmla="*/ 761715 h 2815808"/>
              <a:gd name="connsiteX2" fmla="*/ 7994447 w 8001086"/>
              <a:gd name="connsiteY2" fmla="*/ 765145 h 2815808"/>
              <a:gd name="connsiteX3" fmla="*/ 7997334 w 8001086"/>
              <a:gd name="connsiteY3" fmla="*/ 0 h 2815808"/>
              <a:gd name="connsiteX0" fmla="*/ 159 w 8001086"/>
              <a:gd name="connsiteY0" fmla="*/ 2850004 h 2850004"/>
              <a:gd name="connsiteX1" fmla="*/ 9257 w 8001086"/>
              <a:gd name="connsiteY1" fmla="*/ 795911 h 2850004"/>
              <a:gd name="connsiteX2" fmla="*/ 7994447 w 8001086"/>
              <a:gd name="connsiteY2" fmla="*/ 799341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799341 h 2850004"/>
              <a:gd name="connsiteX3" fmla="*/ 7997335 w 8001086"/>
              <a:gd name="connsiteY3" fmla="*/ 0 h 2850004"/>
              <a:gd name="connsiteX0" fmla="*/ 159 w 8012032"/>
              <a:gd name="connsiteY0" fmla="*/ 2850004 h 2850004"/>
              <a:gd name="connsiteX1" fmla="*/ 9257 w 8012032"/>
              <a:gd name="connsiteY1" fmla="*/ 1018188 h 2850004"/>
              <a:gd name="connsiteX2" fmla="*/ 8011911 w 8012032"/>
              <a:gd name="connsiteY2" fmla="*/ 1004520 h 2850004"/>
              <a:gd name="connsiteX3" fmla="*/ 7997335 w 8012032"/>
              <a:gd name="connsiteY3" fmla="*/ 0 h 2850004"/>
              <a:gd name="connsiteX0" fmla="*/ 159 w 8012032"/>
              <a:gd name="connsiteY0" fmla="*/ 2850004 h 2850004"/>
              <a:gd name="connsiteX1" fmla="*/ 9257 w 8012032"/>
              <a:gd name="connsiteY1" fmla="*/ 1018188 h 2850004"/>
              <a:gd name="connsiteX2" fmla="*/ 8011911 w 8012032"/>
              <a:gd name="connsiteY2" fmla="*/ 1004520 h 2850004"/>
              <a:gd name="connsiteX3" fmla="*/ 7997335 w 8012032"/>
              <a:gd name="connsiteY3" fmla="*/ 0 h 2850004"/>
              <a:gd name="connsiteX0" fmla="*/ 159 w 7998608"/>
              <a:gd name="connsiteY0" fmla="*/ 2850004 h 2850004"/>
              <a:gd name="connsiteX1" fmla="*/ 9257 w 7998608"/>
              <a:gd name="connsiteY1" fmla="*/ 1018188 h 2850004"/>
              <a:gd name="connsiteX2" fmla="*/ 7959518 w 7998608"/>
              <a:gd name="connsiteY2" fmla="*/ 1021618 h 2850004"/>
              <a:gd name="connsiteX3" fmla="*/ 7997335 w 7998608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21618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04520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04520 h 2850004"/>
              <a:gd name="connsiteX3" fmla="*/ 7997335 w 8001086"/>
              <a:gd name="connsiteY3" fmla="*/ 0 h 285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86" h="2850004">
                <a:moveTo>
                  <a:pt x="159" y="2850004"/>
                </a:moveTo>
                <a:cubicBezTo>
                  <a:pt x="-1236" y="2387968"/>
                  <a:pt x="7064" y="1824466"/>
                  <a:pt x="9257" y="1018188"/>
                </a:cubicBezTo>
                <a:lnTo>
                  <a:pt x="7994447" y="1004520"/>
                </a:lnTo>
                <a:cubicBezTo>
                  <a:pt x="7995533" y="767440"/>
                  <a:pt x="8006785" y="213593"/>
                  <a:pt x="7997335" y="0"/>
                </a:cubicBezTo>
              </a:path>
            </a:pathLst>
          </a:cu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Freeform 14">
            <a:extLst>
              <a:ext uri="{FF2B5EF4-FFF2-40B4-BE49-F238E27FC236}">
                <a16:creationId xmlns:a16="http://schemas.microsoft.com/office/drawing/2014/main" xmlns="" id="{A749354C-4D2C-4597-8107-E455D6E583D6}"/>
              </a:ext>
            </a:extLst>
          </p:cNvPr>
          <p:cNvSpPr/>
          <p:nvPr/>
        </p:nvSpPr>
        <p:spPr>
          <a:xfrm>
            <a:off x="1655478" y="7837013"/>
            <a:ext cx="870889" cy="204057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22671"/>
              <a:gd name="connsiteY0" fmla="*/ 59253 h 454945"/>
              <a:gd name="connsiteX1" fmla="*/ 1127276 w 3922671"/>
              <a:gd name="connsiteY1" fmla="*/ 295705 h 454945"/>
              <a:gd name="connsiteX2" fmla="*/ 3922671 w 3922671"/>
              <a:gd name="connsiteY2" fmla="*/ 0 h 454945"/>
              <a:gd name="connsiteX0" fmla="*/ 0 w 3922671"/>
              <a:gd name="connsiteY0" fmla="*/ 59253 h 410351"/>
              <a:gd name="connsiteX1" fmla="*/ 1127276 w 3922671"/>
              <a:gd name="connsiteY1" fmla="*/ 295705 h 410351"/>
              <a:gd name="connsiteX2" fmla="*/ 3922671 w 3922671"/>
              <a:gd name="connsiteY2" fmla="*/ 0 h 410351"/>
              <a:gd name="connsiteX0" fmla="*/ 0 w 3922671"/>
              <a:gd name="connsiteY0" fmla="*/ 59253 h 445594"/>
              <a:gd name="connsiteX1" fmla="*/ 1127276 w 3922671"/>
              <a:gd name="connsiteY1" fmla="*/ 295705 h 445594"/>
              <a:gd name="connsiteX2" fmla="*/ 3922671 w 3922671"/>
              <a:gd name="connsiteY2" fmla="*/ 0 h 445594"/>
              <a:gd name="connsiteX0" fmla="*/ 0 w 3922671"/>
              <a:gd name="connsiteY0" fmla="*/ 59253 h 434743"/>
              <a:gd name="connsiteX1" fmla="*/ 1127276 w 3922671"/>
              <a:gd name="connsiteY1" fmla="*/ 295705 h 434743"/>
              <a:gd name="connsiteX2" fmla="*/ 3922671 w 3922671"/>
              <a:gd name="connsiteY2" fmla="*/ 0 h 434743"/>
              <a:gd name="connsiteX0" fmla="*/ 0 w 3351703"/>
              <a:gd name="connsiteY0" fmla="*/ 0 h 533107"/>
              <a:gd name="connsiteX1" fmla="*/ 1127276 w 3351703"/>
              <a:gd name="connsiteY1" fmla="*/ 236452 h 533107"/>
              <a:gd name="connsiteX2" fmla="*/ 3351703 w 3351703"/>
              <a:gd name="connsiteY2" fmla="*/ 202934 h 533107"/>
              <a:gd name="connsiteX0" fmla="*/ 0 w 3351703"/>
              <a:gd name="connsiteY0" fmla="*/ 0 h 347434"/>
              <a:gd name="connsiteX1" fmla="*/ 1127276 w 3351703"/>
              <a:gd name="connsiteY1" fmla="*/ 236452 h 347434"/>
              <a:gd name="connsiteX2" fmla="*/ 3351703 w 3351703"/>
              <a:gd name="connsiteY2" fmla="*/ 202934 h 347434"/>
              <a:gd name="connsiteX0" fmla="*/ 0 w 3371914"/>
              <a:gd name="connsiteY0" fmla="*/ 0 h 365458"/>
              <a:gd name="connsiteX1" fmla="*/ 1127276 w 3371914"/>
              <a:gd name="connsiteY1" fmla="*/ 236452 h 365458"/>
              <a:gd name="connsiteX2" fmla="*/ 3371914 w 3371914"/>
              <a:gd name="connsiteY2" fmla="*/ 227669 h 365458"/>
              <a:gd name="connsiteX0" fmla="*/ 0 w 3371914"/>
              <a:gd name="connsiteY0" fmla="*/ 0 h 354539"/>
              <a:gd name="connsiteX1" fmla="*/ 1127276 w 3371914"/>
              <a:gd name="connsiteY1" fmla="*/ 236452 h 354539"/>
              <a:gd name="connsiteX2" fmla="*/ 3371914 w 3371914"/>
              <a:gd name="connsiteY2" fmla="*/ 227669 h 354539"/>
              <a:gd name="connsiteX0" fmla="*/ 0 w 3351703"/>
              <a:gd name="connsiteY0" fmla="*/ 0 h 354539"/>
              <a:gd name="connsiteX1" fmla="*/ 1127276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404472"/>
              <a:gd name="connsiteX1" fmla="*/ 1172751 w 3351703"/>
              <a:gd name="connsiteY1" fmla="*/ 236452 h 404472"/>
              <a:gd name="connsiteX2" fmla="*/ 3351703 w 3351703"/>
              <a:gd name="connsiteY2" fmla="*/ 227669 h 404472"/>
              <a:gd name="connsiteX0" fmla="*/ 0 w 3351703"/>
              <a:gd name="connsiteY0" fmla="*/ 0 h 422560"/>
              <a:gd name="connsiteX1" fmla="*/ 1172751 w 3351703"/>
              <a:gd name="connsiteY1" fmla="*/ 236452 h 422560"/>
              <a:gd name="connsiteX2" fmla="*/ 3351703 w 3351703"/>
              <a:gd name="connsiteY2" fmla="*/ 227669 h 422560"/>
              <a:gd name="connsiteX0" fmla="*/ 0 w 3351703"/>
              <a:gd name="connsiteY0" fmla="*/ 0 h 417481"/>
              <a:gd name="connsiteX1" fmla="*/ 1172751 w 3351703"/>
              <a:gd name="connsiteY1" fmla="*/ 236452 h 417481"/>
              <a:gd name="connsiteX2" fmla="*/ 3351703 w 3351703"/>
              <a:gd name="connsiteY2" fmla="*/ 227669 h 417481"/>
              <a:gd name="connsiteX0" fmla="*/ 0 w 3351703"/>
              <a:gd name="connsiteY0" fmla="*/ 0 h 389007"/>
              <a:gd name="connsiteX1" fmla="*/ 1172751 w 3351703"/>
              <a:gd name="connsiteY1" fmla="*/ 236452 h 389007"/>
              <a:gd name="connsiteX2" fmla="*/ 3351703 w 3351703"/>
              <a:gd name="connsiteY2" fmla="*/ 227669 h 389007"/>
              <a:gd name="connsiteX0" fmla="*/ 0 w 3351703"/>
              <a:gd name="connsiteY0" fmla="*/ 0 h 378930"/>
              <a:gd name="connsiteX1" fmla="*/ 833973 w 3351703"/>
              <a:gd name="connsiteY1" fmla="*/ 206300 h 378930"/>
              <a:gd name="connsiteX2" fmla="*/ 3351703 w 3351703"/>
              <a:gd name="connsiteY2" fmla="*/ 227669 h 378930"/>
              <a:gd name="connsiteX0" fmla="*/ 0 w 3351703"/>
              <a:gd name="connsiteY0" fmla="*/ 0 h 371257"/>
              <a:gd name="connsiteX1" fmla="*/ 833973 w 3351703"/>
              <a:gd name="connsiteY1" fmla="*/ 206300 h 371257"/>
              <a:gd name="connsiteX2" fmla="*/ 3351703 w 3351703"/>
              <a:gd name="connsiteY2" fmla="*/ 227669 h 371257"/>
              <a:gd name="connsiteX0" fmla="*/ 0 w 10215125"/>
              <a:gd name="connsiteY0" fmla="*/ 2787167 h 2787245"/>
              <a:gd name="connsiteX1" fmla="*/ 7697395 w 10215125"/>
              <a:gd name="connsiteY1" fmla="*/ 1283 h 2787245"/>
              <a:gd name="connsiteX2" fmla="*/ 10215125 w 10215125"/>
              <a:gd name="connsiteY2" fmla="*/ 22652 h 2787245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180197"/>
              <a:gd name="connsiteY0" fmla="*/ 2832906 h 2832906"/>
              <a:gd name="connsiteX1" fmla="*/ 7697395 w 10180197"/>
              <a:gd name="connsiteY1" fmla="*/ 47022 h 2832906"/>
              <a:gd name="connsiteX2" fmla="*/ 10180197 w 10180197"/>
              <a:gd name="connsiteY2" fmla="*/ 0 h 2832906"/>
              <a:gd name="connsiteX0" fmla="*/ 0 w 10312108"/>
              <a:gd name="connsiteY0" fmla="*/ 2832906 h 2832906"/>
              <a:gd name="connsiteX1" fmla="*/ 10212238 w 10312108"/>
              <a:gd name="connsiteY1" fmla="*/ 559967 h 2832906"/>
              <a:gd name="connsiteX2" fmla="*/ 10180197 w 10312108"/>
              <a:gd name="connsiteY2" fmla="*/ 0 h 2832906"/>
              <a:gd name="connsiteX0" fmla="*/ 0 w 10212260"/>
              <a:gd name="connsiteY0" fmla="*/ 2832906 h 2832906"/>
              <a:gd name="connsiteX1" fmla="*/ 10212238 w 10212260"/>
              <a:gd name="connsiteY1" fmla="*/ 559967 h 2832906"/>
              <a:gd name="connsiteX2" fmla="*/ 10180197 w 10212260"/>
              <a:gd name="connsiteY2" fmla="*/ 0 h 2832906"/>
              <a:gd name="connsiteX0" fmla="*/ 0 w 10212274"/>
              <a:gd name="connsiteY0" fmla="*/ 2832906 h 2832906"/>
              <a:gd name="connsiteX1" fmla="*/ 10212238 w 10212274"/>
              <a:gd name="connsiteY1" fmla="*/ 559967 h 2832906"/>
              <a:gd name="connsiteX2" fmla="*/ 10180197 w 10212274"/>
              <a:gd name="connsiteY2" fmla="*/ 0 h 2832906"/>
              <a:gd name="connsiteX0" fmla="*/ 0 w 10183949"/>
              <a:gd name="connsiteY0" fmla="*/ 2832906 h 2832906"/>
              <a:gd name="connsiteX1" fmla="*/ 10177310 w 10183949"/>
              <a:gd name="connsiteY1" fmla="*/ 559967 h 2832906"/>
              <a:gd name="connsiteX2" fmla="*/ 10180197 w 10183949"/>
              <a:gd name="connsiteY2" fmla="*/ 0 h 2832906"/>
              <a:gd name="connsiteX0" fmla="*/ 616651 w 10800600"/>
              <a:gd name="connsiteY0" fmla="*/ 2832906 h 2832906"/>
              <a:gd name="connsiteX1" fmla="*/ 608285 w 10800600"/>
              <a:gd name="connsiteY1" fmla="*/ 573635 h 2832906"/>
              <a:gd name="connsiteX2" fmla="*/ 10793961 w 10800600"/>
              <a:gd name="connsiteY2" fmla="*/ 559967 h 2832906"/>
              <a:gd name="connsiteX3" fmla="*/ 10796848 w 10800600"/>
              <a:gd name="connsiteY3" fmla="*/ 0 h 2832906"/>
              <a:gd name="connsiteX0" fmla="*/ 8372 w 10192321"/>
              <a:gd name="connsiteY0" fmla="*/ 2832906 h 2832906"/>
              <a:gd name="connsiteX1" fmla="*/ 6 w 10192321"/>
              <a:gd name="connsiteY1" fmla="*/ 573635 h 2832906"/>
              <a:gd name="connsiteX2" fmla="*/ 10185682 w 10192321"/>
              <a:gd name="connsiteY2" fmla="*/ 559967 h 2832906"/>
              <a:gd name="connsiteX3" fmla="*/ 10188569 w 1019232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765145 h 2832906"/>
              <a:gd name="connsiteX3" fmla="*/ 10188899 w 10192651"/>
              <a:gd name="connsiteY3" fmla="*/ 0 h 2832906"/>
              <a:gd name="connsiteX0" fmla="*/ 157 w 10184106"/>
              <a:gd name="connsiteY0" fmla="*/ 2832906 h 2832906"/>
              <a:gd name="connsiteX1" fmla="*/ 9255 w 10184106"/>
              <a:gd name="connsiteY1" fmla="*/ 778813 h 2832906"/>
              <a:gd name="connsiteX2" fmla="*/ 10177467 w 10184106"/>
              <a:gd name="connsiteY2" fmla="*/ 765145 h 2832906"/>
              <a:gd name="connsiteX3" fmla="*/ 10180354 w 10184106"/>
              <a:gd name="connsiteY3" fmla="*/ 0 h 2832906"/>
              <a:gd name="connsiteX0" fmla="*/ 2173927 w 10174854"/>
              <a:gd name="connsiteY0" fmla="*/ 2815808 h 2815808"/>
              <a:gd name="connsiteX1" fmla="*/ 3 w 10174854"/>
              <a:gd name="connsiteY1" fmla="*/ 778813 h 2815808"/>
              <a:gd name="connsiteX2" fmla="*/ 10168215 w 10174854"/>
              <a:gd name="connsiteY2" fmla="*/ 765145 h 2815808"/>
              <a:gd name="connsiteX3" fmla="*/ 10171102 w 10174854"/>
              <a:gd name="connsiteY3" fmla="*/ 0 h 2815808"/>
              <a:gd name="connsiteX0" fmla="*/ 8704 w 8009631"/>
              <a:gd name="connsiteY0" fmla="*/ 2815808 h 2815808"/>
              <a:gd name="connsiteX1" fmla="*/ 338 w 8009631"/>
              <a:gd name="connsiteY1" fmla="*/ 813010 h 2815808"/>
              <a:gd name="connsiteX2" fmla="*/ 8002992 w 8009631"/>
              <a:gd name="connsiteY2" fmla="*/ 765145 h 2815808"/>
              <a:gd name="connsiteX3" fmla="*/ 8005879 w 8009631"/>
              <a:gd name="connsiteY3" fmla="*/ 0 h 2815808"/>
              <a:gd name="connsiteX0" fmla="*/ 159 w 8001086"/>
              <a:gd name="connsiteY0" fmla="*/ 2815808 h 2815808"/>
              <a:gd name="connsiteX1" fmla="*/ 9257 w 8001086"/>
              <a:gd name="connsiteY1" fmla="*/ 761715 h 2815808"/>
              <a:gd name="connsiteX2" fmla="*/ 7994447 w 8001086"/>
              <a:gd name="connsiteY2" fmla="*/ 765145 h 2815808"/>
              <a:gd name="connsiteX3" fmla="*/ 7997334 w 8001086"/>
              <a:gd name="connsiteY3" fmla="*/ 0 h 2815808"/>
              <a:gd name="connsiteX0" fmla="*/ 159 w 8001086"/>
              <a:gd name="connsiteY0" fmla="*/ 2850004 h 2850004"/>
              <a:gd name="connsiteX1" fmla="*/ 9257 w 8001086"/>
              <a:gd name="connsiteY1" fmla="*/ 795911 h 2850004"/>
              <a:gd name="connsiteX2" fmla="*/ 7994447 w 8001086"/>
              <a:gd name="connsiteY2" fmla="*/ 799341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799341 h 2850004"/>
              <a:gd name="connsiteX3" fmla="*/ 7997335 w 8001086"/>
              <a:gd name="connsiteY3" fmla="*/ 0 h 2850004"/>
              <a:gd name="connsiteX0" fmla="*/ 159 w 8012032"/>
              <a:gd name="connsiteY0" fmla="*/ 2850004 h 2850004"/>
              <a:gd name="connsiteX1" fmla="*/ 9257 w 8012032"/>
              <a:gd name="connsiteY1" fmla="*/ 1018188 h 2850004"/>
              <a:gd name="connsiteX2" fmla="*/ 8011911 w 8012032"/>
              <a:gd name="connsiteY2" fmla="*/ 1004520 h 2850004"/>
              <a:gd name="connsiteX3" fmla="*/ 7997335 w 8012032"/>
              <a:gd name="connsiteY3" fmla="*/ 0 h 2850004"/>
              <a:gd name="connsiteX0" fmla="*/ 159 w 8012032"/>
              <a:gd name="connsiteY0" fmla="*/ 2850004 h 2850004"/>
              <a:gd name="connsiteX1" fmla="*/ 9257 w 8012032"/>
              <a:gd name="connsiteY1" fmla="*/ 1018188 h 2850004"/>
              <a:gd name="connsiteX2" fmla="*/ 8011911 w 8012032"/>
              <a:gd name="connsiteY2" fmla="*/ 1004520 h 2850004"/>
              <a:gd name="connsiteX3" fmla="*/ 7997335 w 8012032"/>
              <a:gd name="connsiteY3" fmla="*/ 0 h 2850004"/>
              <a:gd name="connsiteX0" fmla="*/ 159 w 7998608"/>
              <a:gd name="connsiteY0" fmla="*/ 2850004 h 2850004"/>
              <a:gd name="connsiteX1" fmla="*/ 9257 w 7998608"/>
              <a:gd name="connsiteY1" fmla="*/ 1018188 h 2850004"/>
              <a:gd name="connsiteX2" fmla="*/ 7959518 w 7998608"/>
              <a:gd name="connsiteY2" fmla="*/ 1021618 h 2850004"/>
              <a:gd name="connsiteX3" fmla="*/ 7997335 w 7998608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21618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04520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04520 h 2850004"/>
              <a:gd name="connsiteX3" fmla="*/ 7997335 w 8001086"/>
              <a:gd name="connsiteY3" fmla="*/ 0 h 2850004"/>
              <a:gd name="connsiteX0" fmla="*/ 159 w 8596216"/>
              <a:gd name="connsiteY0" fmla="*/ 2850004 h 2850004"/>
              <a:gd name="connsiteX1" fmla="*/ 9257 w 8596216"/>
              <a:gd name="connsiteY1" fmla="*/ 1018188 h 2850004"/>
              <a:gd name="connsiteX2" fmla="*/ 7994447 w 8596216"/>
              <a:gd name="connsiteY2" fmla="*/ 1004520 h 2850004"/>
              <a:gd name="connsiteX3" fmla="*/ 8025280 w 8596216"/>
              <a:gd name="connsiteY3" fmla="*/ 965356 h 2850004"/>
              <a:gd name="connsiteX4" fmla="*/ 7997335 w 8596216"/>
              <a:gd name="connsiteY4" fmla="*/ 0 h 2850004"/>
              <a:gd name="connsiteX0" fmla="*/ 159 w 8586772"/>
              <a:gd name="connsiteY0" fmla="*/ 2850004 h 2850004"/>
              <a:gd name="connsiteX1" fmla="*/ 9257 w 8586772"/>
              <a:gd name="connsiteY1" fmla="*/ 1018188 h 2850004"/>
              <a:gd name="connsiteX2" fmla="*/ 7994447 w 8586772"/>
              <a:gd name="connsiteY2" fmla="*/ 1004520 h 2850004"/>
              <a:gd name="connsiteX3" fmla="*/ 7997335 w 8586772"/>
              <a:gd name="connsiteY3" fmla="*/ 0 h 2850004"/>
              <a:gd name="connsiteX0" fmla="*/ 159 w 7997335"/>
              <a:gd name="connsiteY0" fmla="*/ 2850004 h 2850004"/>
              <a:gd name="connsiteX1" fmla="*/ 9257 w 7997335"/>
              <a:gd name="connsiteY1" fmla="*/ 1018188 h 2850004"/>
              <a:gd name="connsiteX2" fmla="*/ 7997335 w 7997335"/>
              <a:gd name="connsiteY2" fmla="*/ 0 h 2850004"/>
              <a:gd name="connsiteX0" fmla="*/ 159 w 2430629"/>
              <a:gd name="connsiteY0" fmla="*/ 1831816 h 1831816"/>
              <a:gd name="connsiteX1" fmla="*/ 9257 w 2430629"/>
              <a:gd name="connsiteY1" fmla="*/ 0 h 1831816"/>
              <a:gd name="connsiteX2" fmla="*/ 2430629 w 2430629"/>
              <a:gd name="connsiteY2" fmla="*/ 1456776 h 1831816"/>
              <a:gd name="connsiteX0" fmla="*/ 65 w 2430535"/>
              <a:gd name="connsiteY0" fmla="*/ 549452 h 549452"/>
              <a:gd name="connsiteX1" fmla="*/ 22263 w 2430535"/>
              <a:gd name="connsiteY1" fmla="*/ 0 h 549452"/>
              <a:gd name="connsiteX2" fmla="*/ 2430535 w 2430535"/>
              <a:gd name="connsiteY2" fmla="*/ 174412 h 549452"/>
              <a:gd name="connsiteX0" fmla="*/ 30304 w 2460774"/>
              <a:gd name="connsiteY0" fmla="*/ 549452 h 549452"/>
              <a:gd name="connsiteX1" fmla="*/ 110 w 2460774"/>
              <a:gd name="connsiteY1" fmla="*/ 0 h 549452"/>
              <a:gd name="connsiteX2" fmla="*/ 2460774 w 2460774"/>
              <a:gd name="connsiteY2" fmla="*/ 174412 h 549452"/>
              <a:gd name="connsiteX0" fmla="*/ 33412 w 2463882"/>
              <a:gd name="connsiteY0" fmla="*/ 549452 h 549452"/>
              <a:gd name="connsiteX1" fmla="*/ 3218 w 2463882"/>
              <a:gd name="connsiteY1" fmla="*/ 0 h 549452"/>
              <a:gd name="connsiteX2" fmla="*/ 2463882 w 2463882"/>
              <a:gd name="connsiteY2" fmla="*/ 174412 h 549452"/>
              <a:gd name="connsiteX0" fmla="*/ 153 w 2430623"/>
              <a:gd name="connsiteY0" fmla="*/ 549452 h 549452"/>
              <a:gd name="connsiteX1" fmla="*/ 22351 w 2430623"/>
              <a:gd name="connsiteY1" fmla="*/ 0 h 549452"/>
              <a:gd name="connsiteX2" fmla="*/ 2430623 w 2430623"/>
              <a:gd name="connsiteY2" fmla="*/ 174412 h 549452"/>
              <a:gd name="connsiteX0" fmla="*/ 153 w 2391330"/>
              <a:gd name="connsiteY0" fmla="*/ 549452 h 549452"/>
              <a:gd name="connsiteX1" fmla="*/ 22351 w 2391330"/>
              <a:gd name="connsiteY1" fmla="*/ 0 h 549452"/>
              <a:gd name="connsiteX2" fmla="*/ 2391330 w 2391330"/>
              <a:gd name="connsiteY2" fmla="*/ 33351 h 549452"/>
              <a:gd name="connsiteX0" fmla="*/ 153 w 2391330"/>
              <a:gd name="connsiteY0" fmla="*/ 549452 h 549452"/>
              <a:gd name="connsiteX1" fmla="*/ 22351 w 2391330"/>
              <a:gd name="connsiteY1" fmla="*/ 0 h 549452"/>
              <a:gd name="connsiteX2" fmla="*/ 2391330 w 2391330"/>
              <a:gd name="connsiteY2" fmla="*/ 33351 h 549452"/>
              <a:gd name="connsiteX0" fmla="*/ 21325 w 2412502"/>
              <a:gd name="connsiteY0" fmla="*/ 549452 h 549452"/>
              <a:gd name="connsiteX1" fmla="*/ 4228 w 2412502"/>
              <a:gd name="connsiteY1" fmla="*/ 0 h 549452"/>
              <a:gd name="connsiteX2" fmla="*/ 2412502 w 2412502"/>
              <a:gd name="connsiteY2" fmla="*/ 33351 h 549452"/>
              <a:gd name="connsiteX0" fmla="*/ 17098 w 2408275"/>
              <a:gd name="connsiteY0" fmla="*/ 549452 h 549452"/>
              <a:gd name="connsiteX1" fmla="*/ 1 w 2408275"/>
              <a:gd name="connsiteY1" fmla="*/ 0 h 549452"/>
              <a:gd name="connsiteX2" fmla="*/ 2408275 w 2408275"/>
              <a:gd name="connsiteY2" fmla="*/ 33351 h 549452"/>
              <a:gd name="connsiteX0" fmla="*/ 17098 w 2408275"/>
              <a:gd name="connsiteY0" fmla="*/ 549452 h 549452"/>
              <a:gd name="connsiteX1" fmla="*/ 1 w 2408275"/>
              <a:gd name="connsiteY1" fmla="*/ 0 h 549452"/>
              <a:gd name="connsiteX2" fmla="*/ 2408275 w 2408275"/>
              <a:gd name="connsiteY2" fmla="*/ 33351 h 549452"/>
              <a:gd name="connsiteX0" fmla="*/ 17098 w 2408275"/>
              <a:gd name="connsiteY0" fmla="*/ 549452 h 549452"/>
              <a:gd name="connsiteX1" fmla="*/ 0 w 2408275"/>
              <a:gd name="connsiteY1" fmla="*/ 0 h 549452"/>
              <a:gd name="connsiteX2" fmla="*/ 2408275 w 2408275"/>
              <a:gd name="connsiteY2" fmla="*/ 33351 h 549452"/>
              <a:gd name="connsiteX0" fmla="*/ 17282 w 2408459"/>
              <a:gd name="connsiteY0" fmla="*/ 549452 h 549452"/>
              <a:gd name="connsiteX1" fmla="*/ 184 w 2408459"/>
              <a:gd name="connsiteY1" fmla="*/ 0 h 549452"/>
              <a:gd name="connsiteX2" fmla="*/ 2408459 w 2408459"/>
              <a:gd name="connsiteY2" fmla="*/ 33351 h 549452"/>
              <a:gd name="connsiteX0" fmla="*/ 17282 w 2408459"/>
              <a:gd name="connsiteY0" fmla="*/ 549452 h 549452"/>
              <a:gd name="connsiteX1" fmla="*/ 184 w 2408459"/>
              <a:gd name="connsiteY1" fmla="*/ 0 h 549452"/>
              <a:gd name="connsiteX2" fmla="*/ 2408459 w 2408459"/>
              <a:gd name="connsiteY2" fmla="*/ 20529 h 549452"/>
              <a:gd name="connsiteX0" fmla="*/ 156 w 2391333"/>
              <a:gd name="connsiteY0" fmla="*/ 549452 h 549452"/>
              <a:gd name="connsiteX1" fmla="*/ 9255 w 2391333"/>
              <a:gd name="connsiteY1" fmla="*/ 0 h 549452"/>
              <a:gd name="connsiteX2" fmla="*/ 2391333 w 2391333"/>
              <a:gd name="connsiteY2" fmla="*/ 20529 h 549452"/>
              <a:gd name="connsiteX0" fmla="*/ 17282 w 2408459"/>
              <a:gd name="connsiteY0" fmla="*/ 549452 h 549452"/>
              <a:gd name="connsiteX1" fmla="*/ 184 w 2408459"/>
              <a:gd name="connsiteY1" fmla="*/ 0 h 549452"/>
              <a:gd name="connsiteX2" fmla="*/ 2408459 w 2408459"/>
              <a:gd name="connsiteY2" fmla="*/ 20529 h 549452"/>
              <a:gd name="connsiteX0" fmla="*/ 65 w 2391242"/>
              <a:gd name="connsiteY0" fmla="*/ 562274 h 562274"/>
              <a:gd name="connsiteX1" fmla="*/ 22263 w 2391242"/>
              <a:gd name="connsiteY1" fmla="*/ 0 h 562274"/>
              <a:gd name="connsiteX2" fmla="*/ 2391242 w 2391242"/>
              <a:gd name="connsiteY2" fmla="*/ 33351 h 562274"/>
              <a:gd name="connsiteX0" fmla="*/ 17282 w 2408459"/>
              <a:gd name="connsiteY0" fmla="*/ 562274 h 562274"/>
              <a:gd name="connsiteX1" fmla="*/ 185 w 2408459"/>
              <a:gd name="connsiteY1" fmla="*/ 0 h 562274"/>
              <a:gd name="connsiteX2" fmla="*/ 2408459 w 2408459"/>
              <a:gd name="connsiteY2" fmla="*/ 33351 h 562274"/>
              <a:gd name="connsiteX0" fmla="*/ 17098 w 2408275"/>
              <a:gd name="connsiteY0" fmla="*/ 562274 h 562274"/>
              <a:gd name="connsiteX1" fmla="*/ 1 w 2408275"/>
              <a:gd name="connsiteY1" fmla="*/ 0 h 562274"/>
              <a:gd name="connsiteX2" fmla="*/ 2408275 w 2408275"/>
              <a:gd name="connsiteY2" fmla="*/ 33351 h 562274"/>
              <a:gd name="connsiteX0" fmla="*/ 3998 w 2395175"/>
              <a:gd name="connsiteY0" fmla="*/ 549449 h 549449"/>
              <a:gd name="connsiteX1" fmla="*/ 0 w 2395175"/>
              <a:gd name="connsiteY1" fmla="*/ 0 h 549449"/>
              <a:gd name="connsiteX2" fmla="*/ 2395175 w 2395175"/>
              <a:gd name="connsiteY2" fmla="*/ 20526 h 549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95175" h="549449">
                <a:moveTo>
                  <a:pt x="3998" y="549449"/>
                </a:moveTo>
                <a:cubicBezTo>
                  <a:pt x="2604" y="408003"/>
                  <a:pt x="10907" y="190743"/>
                  <a:pt x="0" y="0"/>
                </a:cubicBezTo>
                <a:lnTo>
                  <a:pt x="2395175" y="20526"/>
                </a:lnTo>
              </a:path>
            </a:pathLst>
          </a:cu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4">
            <a:extLst>
              <a:ext uri="{FF2B5EF4-FFF2-40B4-BE49-F238E27FC236}">
                <a16:creationId xmlns:a16="http://schemas.microsoft.com/office/drawing/2014/main" xmlns="" id="{A749354C-4D2C-4597-8107-E455D6E583D6}"/>
              </a:ext>
            </a:extLst>
          </p:cNvPr>
          <p:cNvSpPr/>
          <p:nvPr/>
        </p:nvSpPr>
        <p:spPr>
          <a:xfrm>
            <a:off x="2381701" y="5562689"/>
            <a:ext cx="3780899" cy="2487197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22671"/>
              <a:gd name="connsiteY0" fmla="*/ 59253 h 454945"/>
              <a:gd name="connsiteX1" fmla="*/ 1127276 w 3922671"/>
              <a:gd name="connsiteY1" fmla="*/ 295705 h 454945"/>
              <a:gd name="connsiteX2" fmla="*/ 3922671 w 3922671"/>
              <a:gd name="connsiteY2" fmla="*/ 0 h 454945"/>
              <a:gd name="connsiteX0" fmla="*/ 0 w 3922671"/>
              <a:gd name="connsiteY0" fmla="*/ 59253 h 410351"/>
              <a:gd name="connsiteX1" fmla="*/ 1127276 w 3922671"/>
              <a:gd name="connsiteY1" fmla="*/ 295705 h 410351"/>
              <a:gd name="connsiteX2" fmla="*/ 3922671 w 3922671"/>
              <a:gd name="connsiteY2" fmla="*/ 0 h 410351"/>
              <a:gd name="connsiteX0" fmla="*/ 0 w 3922671"/>
              <a:gd name="connsiteY0" fmla="*/ 59253 h 445594"/>
              <a:gd name="connsiteX1" fmla="*/ 1127276 w 3922671"/>
              <a:gd name="connsiteY1" fmla="*/ 295705 h 445594"/>
              <a:gd name="connsiteX2" fmla="*/ 3922671 w 3922671"/>
              <a:gd name="connsiteY2" fmla="*/ 0 h 445594"/>
              <a:gd name="connsiteX0" fmla="*/ 0 w 3922671"/>
              <a:gd name="connsiteY0" fmla="*/ 59253 h 434743"/>
              <a:gd name="connsiteX1" fmla="*/ 1127276 w 3922671"/>
              <a:gd name="connsiteY1" fmla="*/ 295705 h 434743"/>
              <a:gd name="connsiteX2" fmla="*/ 3922671 w 3922671"/>
              <a:gd name="connsiteY2" fmla="*/ 0 h 434743"/>
              <a:gd name="connsiteX0" fmla="*/ 0 w 3351703"/>
              <a:gd name="connsiteY0" fmla="*/ 0 h 533107"/>
              <a:gd name="connsiteX1" fmla="*/ 1127276 w 3351703"/>
              <a:gd name="connsiteY1" fmla="*/ 236452 h 533107"/>
              <a:gd name="connsiteX2" fmla="*/ 3351703 w 3351703"/>
              <a:gd name="connsiteY2" fmla="*/ 202934 h 533107"/>
              <a:gd name="connsiteX0" fmla="*/ 0 w 3351703"/>
              <a:gd name="connsiteY0" fmla="*/ 0 h 347434"/>
              <a:gd name="connsiteX1" fmla="*/ 1127276 w 3351703"/>
              <a:gd name="connsiteY1" fmla="*/ 236452 h 347434"/>
              <a:gd name="connsiteX2" fmla="*/ 3351703 w 3351703"/>
              <a:gd name="connsiteY2" fmla="*/ 202934 h 347434"/>
              <a:gd name="connsiteX0" fmla="*/ 0 w 3371914"/>
              <a:gd name="connsiteY0" fmla="*/ 0 h 365458"/>
              <a:gd name="connsiteX1" fmla="*/ 1127276 w 3371914"/>
              <a:gd name="connsiteY1" fmla="*/ 236452 h 365458"/>
              <a:gd name="connsiteX2" fmla="*/ 3371914 w 3371914"/>
              <a:gd name="connsiteY2" fmla="*/ 227669 h 365458"/>
              <a:gd name="connsiteX0" fmla="*/ 0 w 3371914"/>
              <a:gd name="connsiteY0" fmla="*/ 0 h 354539"/>
              <a:gd name="connsiteX1" fmla="*/ 1127276 w 3371914"/>
              <a:gd name="connsiteY1" fmla="*/ 236452 h 354539"/>
              <a:gd name="connsiteX2" fmla="*/ 3371914 w 3371914"/>
              <a:gd name="connsiteY2" fmla="*/ 227669 h 354539"/>
              <a:gd name="connsiteX0" fmla="*/ 0 w 3351703"/>
              <a:gd name="connsiteY0" fmla="*/ 0 h 354539"/>
              <a:gd name="connsiteX1" fmla="*/ 1127276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404472"/>
              <a:gd name="connsiteX1" fmla="*/ 1172751 w 3351703"/>
              <a:gd name="connsiteY1" fmla="*/ 236452 h 404472"/>
              <a:gd name="connsiteX2" fmla="*/ 3351703 w 3351703"/>
              <a:gd name="connsiteY2" fmla="*/ 227669 h 404472"/>
              <a:gd name="connsiteX0" fmla="*/ 0 w 3351703"/>
              <a:gd name="connsiteY0" fmla="*/ 0 h 422560"/>
              <a:gd name="connsiteX1" fmla="*/ 1172751 w 3351703"/>
              <a:gd name="connsiteY1" fmla="*/ 236452 h 422560"/>
              <a:gd name="connsiteX2" fmla="*/ 3351703 w 3351703"/>
              <a:gd name="connsiteY2" fmla="*/ 227669 h 422560"/>
              <a:gd name="connsiteX0" fmla="*/ 0 w 3351703"/>
              <a:gd name="connsiteY0" fmla="*/ 0 h 417481"/>
              <a:gd name="connsiteX1" fmla="*/ 1172751 w 3351703"/>
              <a:gd name="connsiteY1" fmla="*/ 236452 h 417481"/>
              <a:gd name="connsiteX2" fmla="*/ 3351703 w 3351703"/>
              <a:gd name="connsiteY2" fmla="*/ 227669 h 417481"/>
              <a:gd name="connsiteX0" fmla="*/ 0 w 3351703"/>
              <a:gd name="connsiteY0" fmla="*/ 0 h 389007"/>
              <a:gd name="connsiteX1" fmla="*/ 1172751 w 3351703"/>
              <a:gd name="connsiteY1" fmla="*/ 236452 h 389007"/>
              <a:gd name="connsiteX2" fmla="*/ 3351703 w 3351703"/>
              <a:gd name="connsiteY2" fmla="*/ 227669 h 389007"/>
              <a:gd name="connsiteX0" fmla="*/ 0 w 3351703"/>
              <a:gd name="connsiteY0" fmla="*/ 0 h 378930"/>
              <a:gd name="connsiteX1" fmla="*/ 833973 w 3351703"/>
              <a:gd name="connsiteY1" fmla="*/ 206300 h 378930"/>
              <a:gd name="connsiteX2" fmla="*/ 3351703 w 3351703"/>
              <a:gd name="connsiteY2" fmla="*/ 227669 h 378930"/>
              <a:gd name="connsiteX0" fmla="*/ 0 w 3351703"/>
              <a:gd name="connsiteY0" fmla="*/ 0 h 371257"/>
              <a:gd name="connsiteX1" fmla="*/ 833973 w 3351703"/>
              <a:gd name="connsiteY1" fmla="*/ 206300 h 371257"/>
              <a:gd name="connsiteX2" fmla="*/ 3351703 w 3351703"/>
              <a:gd name="connsiteY2" fmla="*/ 227669 h 371257"/>
              <a:gd name="connsiteX0" fmla="*/ 0 w 10215125"/>
              <a:gd name="connsiteY0" fmla="*/ 2787167 h 2787245"/>
              <a:gd name="connsiteX1" fmla="*/ 7697395 w 10215125"/>
              <a:gd name="connsiteY1" fmla="*/ 1283 h 2787245"/>
              <a:gd name="connsiteX2" fmla="*/ 10215125 w 10215125"/>
              <a:gd name="connsiteY2" fmla="*/ 22652 h 2787245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180197"/>
              <a:gd name="connsiteY0" fmla="*/ 2832906 h 2832906"/>
              <a:gd name="connsiteX1" fmla="*/ 7697395 w 10180197"/>
              <a:gd name="connsiteY1" fmla="*/ 47022 h 2832906"/>
              <a:gd name="connsiteX2" fmla="*/ 10180197 w 10180197"/>
              <a:gd name="connsiteY2" fmla="*/ 0 h 2832906"/>
              <a:gd name="connsiteX0" fmla="*/ 0 w 10312108"/>
              <a:gd name="connsiteY0" fmla="*/ 2832906 h 2832906"/>
              <a:gd name="connsiteX1" fmla="*/ 10212238 w 10312108"/>
              <a:gd name="connsiteY1" fmla="*/ 559967 h 2832906"/>
              <a:gd name="connsiteX2" fmla="*/ 10180197 w 10312108"/>
              <a:gd name="connsiteY2" fmla="*/ 0 h 2832906"/>
              <a:gd name="connsiteX0" fmla="*/ 0 w 10212260"/>
              <a:gd name="connsiteY0" fmla="*/ 2832906 h 2832906"/>
              <a:gd name="connsiteX1" fmla="*/ 10212238 w 10212260"/>
              <a:gd name="connsiteY1" fmla="*/ 559967 h 2832906"/>
              <a:gd name="connsiteX2" fmla="*/ 10180197 w 10212260"/>
              <a:gd name="connsiteY2" fmla="*/ 0 h 2832906"/>
              <a:gd name="connsiteX0" fmla="*/ 0 w 10212274"/>
              <a:gd name="connsiteY0" fmla="*/ 2832906 h 2832906"/>
              <a:gd name="connsiteX1" fmla="*/ 10212238 w 10212274"/>
              <a:gd name="connsiteY1" fmla="*/ 559967 h 2832906"/>
              <a:gd name="connsiteX2" fmla="*/ 10180197 w 10212274"/>
              <a:gd name="connsiteY2" fmla="*/ 0 h 2832906"/>
              <a:gd name="connsiteX0" fmla="*/ 0 w 10183949"/>
              <a:gd name="connsiteY0" fmla="*/ 2832906 h 2832906"/>
              <a:gd name="connsiteX1" fmla="*/ 10177310 w 10183949"/>
              <a:gd name="connsiteY1" fmla="*/ 559967 h 2832906"/>
              <a:gd name="connsiteX2" fmla="*/ 10180197 w 10183949"/>
              <a:gd name="connsiteY2" fmla="*/ 0 h 2832906"/>
              <a:gd name="connsiteX0" fmla="*/ 616651 w 10800600"/>
              <a:gd name="connsiteY0" fmla="*/ 2832906 h 2832906"/>
              <a:gd name="connsiteX1" fmla="*/ 608285 w 10800600"/>
              <a:gd name="connsiteY1" fmla="*/ 573635 h 2832906"/>
              <a:gd name="connsiteX2" fmla="*/ 10793961 w 10800600"/>
              <a:gd name="connsiteY2" fmla="*/ 559967 h 2832906"/>
              <a:gd name="connsiteX3" fmla="*/ 10796848 w 10800600"/>
              <a:gd name="connsiteY3" fmla="*/ 0 h 2832906"/>
              <a:gd name="connsiteX0" fmla="*/ 8372 w 10192321"/>
              <a:gd name="connsiteY0" fmla="*/ 2832906 h 2832906"/>
              <a:gd name="connsiteX1" fmla="*/ 6 w 10192321"/>
              <a:gd name="connsiteY1" fmla="*/ 573635 h 2832906"/>
              <a:gd name="connsiteX2" fmla="*/ 10185682 w 10192321"/>
              <a:gd name="connsiteY2" fmla="*/ 559967 h 2832906"/>
              <a:gd name="connsiteX3" fmla="*/ 10188569 w 1019232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765145 h 2832906"/>
              <a:gd name="connsiteX3" fmla="*/ 10188899 w 10192651"/>
              <a:gd name="connsiteY3" fmla="*/ 0 h 2832906"/>
              <a:gd name="connsiteX0" fmla="*/ 157 w 10184106"/>
              <a:gd name="connsiteY0" fmla="*/ 2832906 h 2832906"/>
              <a:gd name="connsiteX1" fmla="*/ 9255 w 10184106"/>
              <a:gd name="connsiteY1" fmla="*/ 778813 h 2832906"/>
              <a:gd name="connsiteX2" fmla="*/ 10177467 w 10184106"/>
              <a:gd name="connsiteY2" fmla="*/ 765145 h 2832906"/>
              <a:gd name="connsiteX3" fmla="*/ 10180354 w 10184106"/>
              <a:gd name="connsiteY3" fmla="*/ 0 h 2832906"/>
              <a:gd name="connsiteX0" fmla="*/ 2173927 w 10174854"/>
              <a:gd name="connsiteY0" fmla="*/ 2815808 h 2815808"/>
              <a:gd name="connsiteX1" fmla="*/ 3 w 10174854"/>
              <a:gd name="connsiteY1" fmla="*/ 778813 h 2815808"/>
              <a:gd name="connsiteX2" fmla="*/ 10168215 w 10174854"/>
              <a:gd name="connsiteY2" fmla="*/ 765145 h 2815808"/>
              <a:gd name="connsiteX3" fmla="*/ 10171102 w 10174854"/>
              <a:gd name="connsiteY3" fmla="*/ 0 h 2815808"/>
              <a:gd name="connsiteX0" fmla="*/ 8704 w 8009631"/>
              <a:gd name="connsiteY0" fmla="*/ 2815808 h 2815808"/>
              <a:gd name="connsiteX1" fmla="*/ 338 w 8009631"/>
              <a:gd name="connsiteY1" fmla="*/ 813010 h 2815808"/>
              <a:gd name="connsiteX2" fmla="*/ 8002992 w 8009631"/>
              <a:gd name="connsiteY2" fmla="*/ 765145 h 2815808"/>
              <a:gd name="connsiteX3" fmla="*/ 8005879 w 8009631"/>
              <a:gd name="connsiteY3" fmla="*/ 0 h 2815808"/>
              <a:gd name="connsiteX0" fmla="*/ 159 w 8001086"/>
              <a:gd name="connsiteY0" fmla="*/ 2815808 h 2815808"/>
              <a:gd name="connsiteX1" fmla="*/ 9257 w 8001086"/>
              <a:gd name="connsiteY1" fmla="*/ 761715 h 2815808"/>
              <a:gd name="connsiteX2" fmla="*/ 7994447 w 8001086"/>
              <a:gd name="connsiteY2" fmla="*/ 765145 h 2815808"/>
              <a:gd name="connsiteX3" fmla="*/ 7997334 w 8001086"/>
              <a:gd name="connsiteY3" fmla="*/ 0 h 2815808"/>
              <a:gd name="connsiteX0" fmla="*/ 159 w 8001086"/>
              <a:gd name="connsiteY0" fmla="*/ 2850004 h 2850004"/>
              <a:gd name="connsiteX1" fmla="*/ 9257 w 8001086"/>
              <a:gd name="connsiteY1" fmla="*/ 795911 h 2850004"/>
              <a:gd name="connsiteX2" fmla="*/ 7994447 w 8001086"/>
              <a:gd name="connsiteY2" fmla="*/ 799341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799341 h 2850004"/>
              <a:gd name="connsiteX3" fmla="*/ 7997335 w 8001086"/>
              <a:gd name="connsiteY3" fmla="*/ 0 h 2850004"/>
              <a:gd name="connsiteX0" fmla="*/ 159 w 8012032"/>
              <a:gd name="connsiteY0" fmla="*/ 2850004 h 2850004"/>
              <a:gd name="connsiteX1" fmla="*/ 9257 w 8012032"/>
              <a:gd name="connsiteY1" fmla="*/ 1018188 h 2850004"/>
              <a:gd name="connsiteX2" fmla="*/ 8011911 w 8012032"/>
              <a:gd name="connsiteY2" fmla="*/ 1004520 h 2850004"/>
              <a:gd name="connsiteX3" fmla="*/ 7997335 w 8012032"/>
              <a:gd name="connsiteY3" fmla="*/ 0 h 2850004"/>
              <a:gd name="connsiteX0" fmla="*/ 159 w 8012032"/>
              <a:gd name="connsiteY0" fmla="*/ 2850004 h 2850004"/>
              <a:gd name="connsiteX1" fmla="*/ 9257 w 8012032"/>
              <a:gd name="connsiteY1" fmla="*/ 1018188 h 2850004"/>
              <a:gd name="connsiteX2" fmla="*/ 8011911 w 8012032"/>
              <a:gd name="connsiteY2" fmla="*/ 1004520 h 2850004"/>
              <a:gd name="connsiteX3" fmla="*/ 7997335 w 8012032"/>
              <a:gd name="connsiteY3" fmla="*/ 0 h 2850004"/>
              <a:gd name="connsiteX0" fmla="*/ 159 w 7998608"/>
              <a:gd name="connsiteY0" fmla="*/ 2850004 h 2850004"/>
              <a:gd name="connsiteX1" fmla="*/ 9257 w 7998608"/>
              <a:gd name="connsiteY1" fmla="*/ 1018188 h 2850004"/>
              <a:gd name="connsiteX2" fmla="*/ 7959518 w 7998608"/>
              <a:gd name="connsiteY2" fmla="*/ 1021618 h 2850004"/>
              <a:gd name="connsiteX3" fmla="*/ 7997335 w 7998608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21618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04520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04520 h 2850004"/>
              <a:gd name="connsiteX3" fmla="*/ 7997335 w 8001086"/>
              <a:gd name="connsiteY3" fmla="*/ 0 h 2850004"/>
              <a:gd name="connsiteX0" fmla="*/ 159 w 9950435"/>
              <a:gd name="connsiteY0" fmla="*/ 2850004 h 2850004"/>
              <a:gd name="connsiteX1" fmla="*/ 9257 w 9950435"/>
              <a:gd name="connsiteY1" fmla="*/ 1018188 h 2850004"/>
              <a:gd name="connsiteX2" fmla="*/ 9950435 w 9950435"/>
              <a:gd name="connsiteY2" fmla="*/ 1260993 h 2850004"/>
              <a:gd name="connsiteX3" fmla="*/ 7997335 w 9950435"/>
              <a:gd name="connsiteY3" fmla="*/ 0 h 2850004"/>
              <a:gd name="connsiteX0" fmla="*/ 25959 w 9976235"/>
              <a:gd name="connsiteY0" fmla="*/ 2850004 h 2850004"/>
              <a:gd name="connsiteX1" fmla="*/ 129 w 9976235"/>
              <a:gd name="connsiteY1" fmla="*/ 1240464 h 2850004"/>
              <a:gd name="connsiteX2" fmla="*/ 9976235 w 9976235"/>
              <a:gd name="connsiteY2" fmla="*/ 1260993 h 2850004"/>
              <a:gd name="connsiteX3" fmla="*/ 8023135 w 9976235"/>
              <a:gd name="connsiteY3" fmla="*/ 0 h 2850004"/>
              <a:gd name="connsiteX0" fmla="*/ 25959 w 9976235"/>
              <a:gd name="connsiteY0" fmla="*/ 2850004 h 2850004"/>
              <a:gd name="connsiteX1" fmla="*/ 129 w 9976235"/>
              <a:gd name="connsiteY1" fmla="*/ 1206268 h 2850004"/>
              <a:gd name="connsiteX2" fmla="*/ 9976235 w 9976235"/>
              <a:gd name="connsiteY2" fmla="*/ 1260993 h 2850004"/>
              <a:gd name="connsiteX3" fmla="*/ 8023135 w 9976235"/>
              <a:gd name="connsiteY3" fmla="*/ 0 h 2850004"/>
              <a:gd name="connsiteX0" fmla="*/ 25959 w 9993699"/>
              <a:gd name="connsiteY0" fmla="*/ 2850004 h 2850004"/>
              <a:gd name="connsiteX1" fmla="*/ 129 w 9993699"/>
              <a:gd name="connsiteY1" fmla="*/ 1206268 h 2850004"/>
              <a:gd name="connsiteX2" fmla="*/ 9993699 w 9993699"/>
              <a:gd name="connsiteY2" fmla="*/ 1209698 h 2850004"/>
              <a:gd name="connsiteX3" fmla="*/ 8023135 w 9993699"/>
              <a:gd name="connsiteY3" fmla="*/ 0 h 2850004"/>
              <a:gd name="connsiteX0" fmla="*/ 156 w 9967896"/>
              <a:gd name="connsiteY0" fmla="*/ 2850004 h 2850004"/>
              <a:gd name="connsiteX1" fmla="*/ 9255 w 9967896"/>
              <a:gd name="connsiteY1" fmla="*/ 1206268 h 2850004"/>
              <a:gd name="connsiteX2" fmla="*/ 9967896 w 9967896"/>
              <a:gd name="connsiteY2" fmla="*/ 1209698 h 2850004"/>
              <a:gd name="connsiteX3" fmla="*/ 7997332 w 9967896"/>
              <a:gd name="connsiteY3" fmla="*/ 0 h 2850004"/>
              <a:gd name="connsiteX0" fmla="*/ 8704 w 9976444"/>
              <a:gd name="connsiteY0" fmla="*/ 2850004 h 2850004"/>
              <a:gd name="connsiteX1" fmla="*/ 338 w 9976444"/>
              <a:gd name="connsiteY1" fmla="*/ 1206268 h 2850004"/>
              <a:gd name="connsiteX2" fmla="*/ 9976444 w 9976444"/>
              <a:gd name="connsiteY2" fmla="*/ 1209698 h 2850004"/>
              <a:gd name="connsiteX3" fmla="*/ 8005880 w 9976444"/>
              <a:gd name="connsiteY3" fmla="*/ 0 h 2850004"/>
              <a:gd name="connsiteX0" fmla="*/ 8704 w 10154323"/>
              <a:gd name="connsiteY0" fmla="*/ 6714194 h 6714194"/>
              <a:gd name="connsiteX1" fmla="*/ 338 w 10154323"/>
              <a:gd name="connsiteY1" fmla="*/ 5070458 h 6714194"/>
              <a:gd name="connsiteX2" fmla="*/ 9976444 w 10154323"/>
              <a:gd name="connsiteY2" fmla="*/ 5073888 h 6714194"/>
              <a:gd name="connsiteX3" fmla="*/ 10153974 w 10154323"/>
              <a:gd name="connsiteY3" fmla="*/ 0 h 6714194"/>
              <a:gd name="connsiteX0" fmla="*/ 8704 w 10154323"/>
              <a:gd name="connsiteY0" fmla="*/ 6714194 h 6714194"/>
              <a:gd name="connsiteX1" fmla="*/ 338 w 10154323"/>
              <a:gd name="connsiteY1" fmla="*/ 5070458 h 6714194"/>
              <a:gd name="connsiteX2" fmla="*/ 9976444 w 10154323"/>
              <a:gd name="connsiteY2" fmla="*/ 5073888 h 6714194"/>
              <a:gd name="connsiteX3" fmla="*/ 10153974 w 10154323"/>
              <a:gd name="connsiteY3" fmla="*/ 0 h 6714194"/>
              <a:gd name="connsiteX0" fmla="*/ 8704 w 10154323"/>
              <a:gd name="connsiteY0" fmla="*/ 6714194 h 6714194"/>
              <a:gd name="connsiteX1" fmla="*/ 338 w 10154323"/>
              <a:gd name="connsiteY1" fmla="*/ 5070458 h 6714194"/>
              <a:gd name="connsiteX2" fmla="*/ 9976444 w 10154323"/>
              <a:gd name="connsiteY2" fmla="*/ 5073888 h 6714194"/>
              <a:gd name="connsiteX3" fmla="*/ 10153974 w 10154323"/>
              <a:gd name="connsiteY3" fmla="*/ 0 h 6714194"/>
              <a:gd name="connsiteX0" fmla="*/ 8704 w 10726576"/>
              <a:gd name="connsiteY0" fmla="*/ 6714194 h 6714194"/>
              <a:gd name="connsiteX1" fmla="*/ 338 w 10726576"/>
              <a:gd name="connsiteY1" fmla="*/ 5070458 h 6714194"/>
              <a:gd name="connsiteX2" fmla="*/ 9976444 w 10726576"/>
              <a:gd name="connsiteY2" fmla="*/ 5073888 h 6714194"/>
              <a:gd name="connsiteX3" fmla="*/ 10000547 w 10726576"/>
              <a:gd name="connsiteY3" fmla="*/ 779182 h 6714194"/>
              <a:gd name="connsiteX4" fmla="*/ 10153974 w 10726576"/>
              <a:gd name="connsiteY4" fmla="*/ 0 h 6714194"/>
              <a:gd name="connsiteX0" fmla="*/ 8704 w 10726576"/>
              <a:gd name="connsiteY0" fmla="*/ 6697096 h 6697096"/>
              <a:gd name="connsiteX1" fmla="*/ 338 w 10726576"/>
              <a:gd name="connsiteY1" fmla="*/ 5053360 h 6697096"/>
              <a:gd name="connsiteX2" fmla="*/ 9976444 w 10726576"/>
              <a:gd name="connsiteY2" fmla="*/ 5056790 h 6697096"/>
              <a:gd name="connsiteX3" fmla="*/ 10000547 w 10726576"/>
              <a:gd name="connsiteY3" fmla="*/ 762084 h 6697096"/>
              <a:gd name="connsiteX4" fmla="*/ 10398472 w 10726576"/>
              <a:gd name="connsiteY4" fmla="*/ 0 h 6697096"/>
              <a:gd name="connsiteX0" fmla="*/ 8704 w 10726576"/>
              <a:gd name="connsiteY0" fmla="*/ 6697096 h 6697096"/>
              <a:gd name="connsiteX1" fmla="*/ 338 w 10726576"/>
              <a:gd name="connsiteY1" fmla="*/ 5053360 h 6697096"/>
              <a:gd name="connsiteX2" fmla="*/ 9976444 w 10726576"/>
              <a:gd name="connsiteY2" fmla="*/ 5056790 h 6697096"/>
              <a:gd name="connsiteX3" fmla="*/ 10000547 w 10726576"/>
              <a:gd name="connsiteY3" fmla="*/ 762084 h 6697096"/>
              <a:gd name="connsiteX4" fmla="*/ 10398472 w 10726576"/>
              <a:gd name="connsiteY4" fmla="*/ 0 h 6697096"/>
              <a:gd name="connsiteX0" fmla="*/ 8704 w 10733438"/>
              <a:gd name="connsiteY0" fmla="*/ 6697096 h 6697096"/>
              <a:gd name="connsiteX1" fmla="*/ 338 w 10733438"/>
              <a:gd name="connsiteY1" fmla="*/ 5053360 h 6697096"/>
              <a:gd name="connsiteX2" fmla="*/ 9976444 w 10733438"/>
              <a:gd name="connsiteY2" fmla="*/ 5056790 h 6697096"/>
              <a:gd name="connsiteX3" fmla="*/ 10026744 w 10733438"/>
              <a:gd name="connsiteY3" fmla="*/ 736436 h 6697096"/>
              <a:gd name="connsiteX4" fmla="*/ 10398472 w 10733438"/>
              <a:gd name="connsiteY4" fmla="*/ 0 h 6697096"/>
              <a:gd name="connsiteX0" fmla="*/ 8704 w 10398472"/>
              <a:gd name="connsiteY0" fmla="*/ 6697096 h 6697096"/>
              <a:gd name="connsiteX1" fmla="*/ 338 w 10398472"/>
              <a:gd name="connsiteY1" fmla="*/ 5053360 h 6697096"/>
              <a:gd name="connsiteX2" fmla="*/ 9976444 w 10398472"/>
              <a:gd name="connsiteY2" fmla="*/ 5056790 h 6697096"/>
              <a:gd name="connsiteX3" fmla="*/ 10026744 w 10398472"/>
              <a:gd name="connsiteY3" fmla="*/ 736436 h 6697096"/>
              <a:gd name="connsiteX4" fmla="*/ 10398472 w 10398472"/>
              <a:gd name="connsiteY4" fmla="*/ 0 h 6697096"/>
              <a:gd name="connsiteX0" fmla="*/ 8704 w 10398472"/>
              <a:gd name="connsiteY0" fmla="*/ 6697096 h 6697096"/>
              <a:gd name="connsiteX1" fmla="*/ 338 w 10398472"/>
              <a:gd name="connsiteY1" fmla="*/ 5053360 h 6697096"/>
              <a:gd name="connsiteX2" fmla="*/ 9976444 w 10398472"/>
              <a:gd name="connsiteY2" fmla="*/ 5056790 h 6697096"/>
              <a:gd name="connsiteX3" fmla="*/ 10026744 w 10398472"/>
              <a:gd name="connsiteY3" fmla="*/ 736436 h 6697096"/>
              <a:gd name="connsiteX4" fmla="*/ 10398472 w 10398472"/>
              <a:gd name="connsiteY4" fmla="*/ 0 h 6697096"/>
              <a:gd name="connsiteX0" fmla="*/ 8704 w 10398472"/>
              <a:gd name="connsiteY0" fmla="*/ 6697096 h 6697096"/>
              <a:gd name="connsiteX1" fmla="*/ 338 w 10398472"/>
              <a:gd name="connsiteY1" fmla="*/ 5053360 h 6697096"/>
              <a:gd name="connsiteX2" fmla="*/ 9976444 w 10398472"/>
              <a:gd name="connsiteY2" fmla="*/ 5056790 h 6697096"/>
              <a:gd name="connsiteX3" fmla="*/ 10026744 w 10398472"/>
              <a:gd name="connsiteY3" fmla="*/ 736436 h 6697096"/>
              <a:gd name="connsiteX4" fmla="*/ 10398472 w 10398472"/>
              <a:gd name="connsiteY4" fmla="*/ 0 h 6697096"/>
              <a:gd name="connsiteX0" fmla="*/ 8704 w 10398472"/>
              <a:gd name="connsiteY0" fmla="*/ 6697096 h 6697096"/>
              <a:gd name="connsiteX1" fmla="*/ 338 w 10398472"/>
              <a:gd name="connsiteY1" fmla="*/ 5053360 h 6697096"/>
              <a:gd name="connsiteX2" fmla="*/ 9989543 w 10398472"/>
              <a:gd name="connsiteY2" fmla="*/ 5056790 h 6697096"/>
              <a:gd name="connsiteX3" fmla="*/ 10026744 w 10398472"/>
              <a:gd name="connsiteY3" fmla="*/ 736436 h 6697096"/>
              <a:gd name="connsiteX4" fmla="*/ 10398472 w 10398472"/>
              <a:gd name="connsiteY4" fmla="*/ 0 h 6697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98472" h="6697096">
                <a:moveTo>
                  <a:pt x="8704" y="6697096"/>
                </a:moveTo>
                <a:cubicBezTo>
                  <a:pt x="7309" y="6235060"/>
                  <a:pt x="-1855" y="5859638"/>
                  <a:pt x="338" y="5053360"/>
                </a:cubicBezTo>
                <a:lnTo>
                  <a:pt x="9989543" y="5056790"/>
                </a:lnTo>
                <a:cubicBezTo>
                  <a:pt x="9975319" y="3708944"/>
                  <a:pt x="9997156" y="1582084"/>
                  <a:pt x="10026744" y="736436"/>
                </a:cubicBezTo>
                <a:cubicBezTo>
                  <a:pt x="10056332" y="-109212"/>
                  <a:pt x="10228822" y="44372"/>
                  <a:pt x="10398472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Freeform 14">
            <a:extLst>
              <a:ext uri="{FF2B5EF4-FFF2-40B4-BE49-F238E27FC236}">
                <a16:creationId xmlns:a16="http://schemas.microsoft.com/office/drawing/2014/main" xmlns="" id="{A749354C-4D2C-4597-8107-E455D6E583D6}"/>
              </a:ext>
            </a:extLst>
          </p:cNvPr>
          <p:cNvSpPr/>
          <p:nvPr/>
        </p:nvSpPr>
        <p:spPr>
          <a:xfrm>
            <a:off x="1510609" y="7753754"/>
            <a:ext cx="870888" cy="291370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22671"/>
              <a:gd name="connsiteY0" fmla="*/ 59253 h 454945"/>
              <a:gd name="connsiteX1" fmla="*/ 1127276 w 3922671"/>
              <a:gd name="connsiteY1" fmla="*/ 295705 h 454945"/>
              <a:gd name="connsiteX2" fmla="*/ 3922671 w 3922671"/>
              <a:gd name="connsiteY2" fmla="*/ 0 h 454945"/>
              <a:gd name="connsiteX0" fmla="*/ 0 w 3922671"/>
              <a:gd name="connsiteY0" fmla="*/ 59253 h 410351"/>
              <a:gd name="connsiteX1" fmla="*/ 1127276 w 3922671"/>
              <a:gd name="connsiteY1" fmla="*/ 295705 h 410351"/>
              <a:gd name="connsiteX2" fmla="*/ 3922671 w 3922671"/>
              <a:gd name="connsiteY2" fmla="*/ 0 h 410351"/>
              <a:gd name="connsiteX0" fmla="*/ 0 w 3922671"/>
              <a:gd name="connsiteY0" fmla="*/ 59253 h 445594"/>
              <a:gd name="connsiteX1" fmla="*/ 1127276 w 3922671"/>
              <a:gd name="connsiteY1" fmla="*/ 295705 h 445594"/>
              <a:gd name="connsiteX2" fmla="*/ 3922671 w 3922671"/>
              <a:gd name="connsiteY2" fmla="*/ 0 h 445594"/>
              <a:gd name="connsiteX0" fmla="*/ 0 w 3922671"/>
              <a:gd name="connsiteY0" fmla="*/ 59253 h 434743"/>
              <a:gd name="connsiteX1" fmla="*/ 1127276 w 3922671"/>
              <a:gd name="connsiteY1" fmla="*/ 295705 h 434743"/>
              <a:gd name="connsiteX2" fmla="*/ 3922671 w 3922671"/>
              <a:gd name="connsiteY2" fmla="*/ 0 h 434743"/>
              <a:gd name="connsiteX0" fmla="*/ 0 w 3351703"/>
              <a:gd name="connsiteY0" fmla="*/ 0 h 533107"/>
              <a:gd name="connsiteX1" fmla="*/ 1127276 w 3351703"/>
              <a:gd name="connsiteY1" fmla="*/ 236452 h 533107"/>
              <a:gd name="connsiteX2" fmla="*/ 3351703 w 3351703"/>
              <a:gd name="connsiteY2" fmla="*/ 202934 h 533107"/>
              <a:gd name="connsiteX0" fmla="*/ 0 w 3351703"/>
              <a:gd name="connsiteY0" fmla="*/ 0 h 347434"/>
              <a:gd name="connsiteX1" fmla="*/ 1127276 w 3351703"/>
              <a:gd name="connsiteY1" fmla="*/ 236452 h 347434"/>
              <a:gd name="connsiteX2" fmla="*/ 3351703 w 3351703"/>
              <a:gd name="connsiteY2" fmla="*/ 202934 h 347434"/>
              <a:gd name="connsiteX0" fmla="*/ 0 w 3371914"/>
              <a:gd name="connsiteY0" fmla="*/ 0 h 365458"/>
              <a:gd name="connsiteX1" fmla="*/ 1127276 w 3371914"/>
              <a:gd name="connsiteY1" fmla="*/ 236452 h 365458"/>
              <a:gd name="connsiteX2" fmla="*/ 3371914 w 3371914"/>
              <a:gd name="connsiteY2" fmla="*/ 227669 h 365458"/>
              <a:gd name="connsiteX0" fmla="*/ 0 w 3371914"/>
              <a:gd name="connsiteY0" fmla="*/ 0 h 354539"/>
              <a:gd name="connsiteX1" fmla="*/ 1127276 w 3371914"/>
              <a:gd name="connsiteY1" fmla="*/ 236452 h 354539"/>
              <a:gd name="connsiteX2" fmla="*/ 3371914 w 3371914"/>
              <a:gd name="connsiteY2" fmla="*/ 227669 h 354539"/>
              <a:gd name="connsiteX0" fmla="*/ 0 w 3351703"/>
              <a:gd name="connsiteY0" fmla="*/ 0 h 354539"/>
              <a:gd name="connsiteX1" fmla="*/ 1127276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404472"/>
              <a:gd name="connsiteX1" fmla="*/ 1172751 w 3351703"/>
              <a:gd name="connsiteY1" fmla="*/ 236452 h 404472"/>
              <a:gd name="connsiteX2" fmla="*/ 3351703 w 3351703"/>
              <a:gd name="connsiteY2" fmla="*/ 227669 h 404472"/>
              <a:gd name="connsiteX0" fmla="*/ 0 w 3351703"/>
              <a:gd name="connsiteY0" fmla="*/ 0 h 422560"/>
              <a:gd name="connsiteX1" fmla="*/ 1172751 w 3351703"/>
              <a:gd name="connsiteY1" fmla="*/ 236452 h 422560"/>
              <a:gd name="connsiteX2" fmla="*/ 3351703 w 3351703"/>
              <a:gd name="connsiteY2" fmla="*/ 227669 h 422560"/>
              <a:gd name="connsiteX0" fmla="*/ 0 w 3351703"/>
              <a:gd name="connsiteY0" fmla="*/ 0 h 417481"/>
              <a:gd name="connsiteX1" fmla="*/ 1172751 w 3351703"/>
              <a:gd name="connsiteY1" fmla="*/ 236452 h 417481"/>
              <a:gd name="connsiteX2" fmla="*/ 3351703 w 3351703"/>
              <a:gd name="connsiteY2" fmla="*/ 227669 h 417481"/>
              <a:gd name="connsiteX0" fmla="*/ 0 w 3351703"/>
              <a:gd name="connsiteY0" fmla="*/ 0 h 389007"/>
              <a:gd name="connsiteX1" fmla="*/ 1172751 w 3351703"/>
              <a:gd name="connsiteY1" fmla="*/ 236452 h 389007"/>
              <a:gd name="connsiteX2" fmla="*/ 3351703 w 3351703"/>
              <a:gd name="connsiteY2" fmla="*/ 227669 h 389007"/>
              <a:gd name="connsiteX0" fmla="*/ 0 w 3351703"/>
              <a:gd name="connsiteY0" fmla="*/ 0 h 378930"/>
              <a:gd name="connsiteX1" fmla="*/ 833973 w 3351703"/>
              <a:gd name="connsiteY1" fmla="*/ 206300 h 378930"/>
              <a:gd name="connsiteX2" fmla="*/ 3351703 w 3351703"/>
              <a:gd name="connsiteY2" fmla="*/ 227669 h 378930"/>
              <a:gd name="connsiteX0" fmla="*/ 0 w 3351703"/>
              <a:gd name="connsiteY0" fmla="*/ 0 h 371257"/>
              <a:gd name="connsiteX1" fmla="*/ 833973 w 3351703"/>
              <a:gd name="connsiteY1" fmla="*/ 206300 h 371257"/>
              <a:gd name="connsiteX2" fmla="*/ 3351703 w 3351703"/>
              <a:gd name="connsiteY2" fmla="*/ 227669 h 371257"/>
              <a:gd name="connsiteX0" fmla="*/ 0 w 10215125"/>
              <a:gd name="connsiteY0" fmla="*/ 2787167 h 2787245"/>
              <a:gd name="connsiteX1" fmla="*/ 7697395 w 10215125"/>
              <a:gd name="connsiteY1" fmla="*/ 1283 h 2787245"/>
              <a:gd name="connsiteX2" fmla="*/ 10215125 w 10215125"/>
              <a:gd name="connsiteY2" fmla="*/ 22652 h 2787245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180197"/>
              <a:gd name="connsiteY0" fmla="*/ 2832906 h 2832906"/>
              <a:gd name="connsiteX1" fmla="*/ 7697395 w 10180197"/>
              <a:gd name="connsiteY1" fmla="*/ 47022 h 2832906"/>
              <a:gd name="connsiteX2" fmla="*/ 10180197 w 10180197"/>
              <a:gd name="connsiteY2" fmla="*/ 0 h 2832906"/>
              <a:gd name="connsiteX0" fmla="*/ 0 w 10312108"/>
              <a:gd name="connsiteY0" fmla="*/ 2832906 h 2832906"/>
              <a:gd name="connsiteX1" fmla="*/ 10212238 w 10312108"/>
              <a:gd name="connsiteY1" fmla="*/ 559967 h 2832906"/>
              <a:gd name="connsiteX2" fmla="*/ 10180197 w 10312108"/>
              <a:gd name="connsiteY2" fmla="*/ 0 h 2832906"/>
              <a:gd name="connsiteX0" fmla="*/ 0 w 10212260"/>
              <a:gd name="connsiteY0" fmla="*/ 2832906 h 2832906"/>
              <a:gd name="connsiteX1" fmla="*/ 10212238 w 10212260"/>
              <a:gd name="connsiteY1" fmla="*/ 559967 h 2832906"/>
              <a:gd name="connsiteX2" fmla="*/ 10180197 w 10212260"/>
              <a:gd name="connsiteY2" fmla="*/ 0 h 2832906"/>
              <a:gd name="connsiteX0" fmla="*/ 0 w 10212274"/>
              <a:gd name="connsiteY0" fmla="*/ 2832906 h 2832906"/>
              <a:gd name="connsiteX1" fmla="*/ 10212238 w 10212274"/>
              <a:gd name="connsiteY1" fmla="*/ 559967 h 2832906"/>
              <a:gd name="connsiteX2" fmla="*/ 10180197 w 10212274"/>
              <a:gd name="connsiteY2" fmla="*/ 0 h 2832906"/>
              <a:gd name="connsiteX0" fmla="*/ 0 w 10183949"/>
              <a:gd name="connsiteY0" fmla="*/ 2832906 h 2832906"/>
              <a:gd name="connsiteX1" fmla="*/ 10177310 w 10183949"/>
              <a:gd name="connsiteY1" fmla="*/ 559967 h 2832906"/>
              <a:gd name="connsiteX2" fmla="*/ 10180197 w 10183949"/>
              <a:gd name="connsiteY2" fmla="*/ 0 h 2832906"/>
              <a:gd name="connsiteX0" fmla="*/ 616651 w 10800600"/>
              <a:gd name="connsiteY0" fmla="*/ 2832906 h 2832906"/>
              <a:gd name="connsiteX1" fmla="*/ 608285 w 10800600"/>
              <a:gd name="connsiteY1" fmla="*/ 573635 h 2832906"/>
              <a:gd name="connsiteX2" fmla="*/ 10793961 w 10800600"/>
              <a:gd name="connsiteY2" fmla="*/ 559967 h 2832906"/>
              <a:gd name="connsiteX3" fmla="*/ 10796848 w 10800600"/>
              <a:gd name="connsiteY3" fmla="*/ 0 h 2832906"/>
              <a:gd name="connsiteX0" fmla="*/ 8372 w 10192321"/>
              <a:gd name="connsiteY0" fmla="*/ 2832906 h 2832906"/>
              <a:gd name="connsiteX1" fmla="*/ 6 w 10192321"/>
              <a:gd name="connsiteY1" fmla="*/ 573635 h 2832906"/>
              <a:gd name="connsiteX2" fmla="*/ 10185682 w 10192321"/>
              <a:gd name="connsiteY2" fmla="*/ 559967 h 2832906"/>
              <a:gd name="connsiteX3" fmla="*/ 10188569 w 1019232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765145 h 2832906"/>
              <a:gd name="connsiteX3" fmla="*/ 10188899 w 10192651"/>
              <a:gd name="connsiteY3" fmla="*/ 0 h 2832906"/>
              <a:gd name="connsiteX0" fmla="*/ 157 w 10184106"/>
              <a:gd name="connsiteY0" fmla="*/ 2832906 h 2832906"/>
              <a:gd name="connsiteX1" fmla="*/ 9255 w 10184106"/>
              <a:gd name="connsiteY1" fmla="*/ 778813 h 2832906"/>
              <a:gd name="connsiteX2" fmla="*/ 10177467 w 10184106"/>
              <a:gd name="connsiteY2" fmla="*/ 765145 h 2832906"/>
              <a:gd name="connsiteX3" fmla="*/ 10180354 w 10184106"/>
              <a:gd name="connsiteY3" fmla="*/ 0 h 2832906"/>
              <a:gd name="connsiteX0" fmla="*/ 2173927 w 10174854"/>
              <a:gd name="connsiteY0" fmla="*/ 2815808 h 2815808"/>
              <a:gd name="connsiteX1" fmla="*/ 3 w 10174854"/>
              <a:gd name="connsiteY1" fmla="*/ 778813 h 2815808"/>
              <a:gd name="connsiteX2" fmla="*/ 10168215 w 10174854"/>
              <a:gd name="connsiteY2" fmla="*/ 765145 h 2815808"/>
              <a:gd name="connsiteX3" fmla="*/ 10171102 w 10174854"/>
              <a:gd name="connsiteY3" fmla="*/ 0 h 2815808"/>
              <a:gd name="connsiteX0" fmla="*/ 8704 w 8009631"/>
              <a:gd name="connsiteY0" fmla="*/ 2815808 h 2815808"/>
              <a:gd name="connsiteX1" fmla="*/ 338 w 8009631"/>
              <a:gd name="connsiteY1" fmla="*/ 813010 h 2815808"/>
              <a:gd name="connsiteX2" fmla="*/ 8002992 w 8009631"/>
              <a:gd name="connsiteY2" fmla="*/ 765145 h 2815808"/>
              <a:gd name="connsiteX3" fmla="*/ 8005879 w 8009631"/>
              <a:gd name="connsiteY3" fmla="*/ 0 h 2815808"/>
              <a:gd name="connsiteX0" fmla="*/ 159 w 8001086"/>
              <a:gd name="connsiteY0" fmla="*/ 2815808 h 2815808"/>
              <a:gd name="connsiteX1" fmla="*/ 9257 w 8001086"/>
              <a:gd name="connsiteY1" fmla="*/ 761715 h 2815808"/>
              <a:gd name="connsiteX2" fmla="*/ 7994447 w 8001086"/>
              <a:gd name="connsiteY2" fmla="*/ 765145 h 2815808"/>
              <a:gd name="connsiteX3" fmla="*/ 7997334 w 8001086"/>
              <a:gd name="connsiteY3" fmla="*/ 0 h 2815808"/>
              <a:gd name="connsiteX0" fmla="*/ 159 w 8001086"/>
              <a:gd name="connsiteY0" fmla="*/ 2850004 h 2850004"/>
              <a:gd name="connsiteX1" fmla="*/ 9257 w 8001086"/>
              <a:gd name="connsiteY1" fmla="*/ 795911 h 2850004"/>
              <a:gd name="connsiteX2" fmla="*/ 7994447 w 8001086"/>
              <a:gd name="connsiteY2" fmla="*/ 799341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799341 h 2850004"/>
              <a:gd name="connsiteX3" fmla="*/ 7997335 w 8001086"/>
              <a:gd name="connsiteY3" fmla="*/ 0 h 2850004"/>
              <a:gd name="connsiteX0" fmla="*/ 159 w 8012032"/>
              <a:gd name="connsiteY0" fmla="*/ 2850004 h 2850004"/>
              <a:gd name="connsiteX1" fmla="*/ 9257 w 8012032"/>
              <a:gd name="connsiteY1" fmla="*/ 1018188 h 2850004"/>
              <a:gd name="connsiteX2" fmla="*/ 8011911 w 8012032"/>
              <a:gd name="connsiteY2" fmla="*/ 1004520 h 2850004"/>
              <a:gd name="connsiteX3" fmla="*/ 7997335 w 8012032"/>
              <a:gd name="connsiteY3" fmla="*/ 0 h 2850004"/>
              <a:gd name="connsiteX0" fmla="*/ 159 w 8012032"/>
              <a:gd name="connsiteY0" fmla="*/ 2850004 h 2850004"/>
              <a:gd name="connsiteX1" fmla="*/ 9257 w 8012032"/>
              <a:gd name="connsiteY1" fmla="*/ 1018188 h 2850004"/>
              <a:gd name="connsiteX2" fmla="*/ 8011911 w 8012032"/>
              <a:gd name="connsiteY2" fmla="*/ 1004520 h 2850004"/>
              <a:gd name="connsiteX3" fmla="*/ 7997335 w 8012032"/>
              <a:gd name="connsiteY3" fmla="*/ 0 h 2850004"/>
              <a:gd name="connsiteX0" fmla="*/ 159 w 7998608"/>
              <a:gd name="connsiteY0" fmla="*/ 2850004 h 2850004"/>
              <a:gd name="connsiteX1" fmla="*/ 9257 w 7998608"/>
              <a:gd name="connsiteY1" fmla="*/ 1018188 h 2850004"/>
              <a:gd name="connsiteX2" fmla="*/ 7959518 w 7998608"/>
              <a:gd name="connsiteY2" fmla="*/ 1021618 h 2850004"/>
              <a:gd name="connsiteX3" fmla="*/ 7997335 w 7998608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21618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04520 h 2850004"/>
              <a:gd name="connsiteX3" fmla="*/ 7997335 w 8001086"/>
              <a:gd name="connsiteY3" fmla="*/ 0 h 2850004"/>
              <a:gd name="connsiteX0" fmla="*/ 159 w 8001086"/>
              <a:gd name="connsiteY0" fmla="*/ 2850004 h 2850004"/>
              <a:gd name="connsiteX1" fmla="*/ 9257 w 8001086"/>
              <a:gd name="connsiteY1" fmla="*/ 1018188 h 2850004"/>
              <a:gd name="connsiteX2" fmla="*/ 7994447 w 8001086"/>
              <a:gd name="connsiteY2" fmla="*/ 1004520 h 2850004"/>
              <a:gd name="connsiteX3" fmla="*/ 7997335 w 8001086"/>
              <a:gd name="connsiteY3" fmla="*/ 0 h 2850004"/>
              <a:gd name="connsiteX0" fmla="*/ 159 w 9950435"/>
              <a:gd name="connsiteY0" fmla="*/ 2850004 h 2850004"/>
              <a:gd name="connsiteX1" fmla="*/ 9257 w 9950435"/>
              <a:gd name="connsiteY1" fmla="*/ 1018188 h 2850004"/>
              <a:gd name="connsiteX2" fmla="*/ 9950435 w 9950435"/>
              <a:gd name="connsiteY2" fmla="*/ 1260993 h 2850004"/>
              <a:gd name="connsiteX3" fmla="*/ 7997335 w 9950435"/>
              <a:gd name="connsiteY3" fmla="*/ 0 h 2850004"/>
              <a:gd name="connsiteX0" fmla="*/ 25959 w 9976235"/>
              <a:gd name="connsiteY0" fmla="*/ 2850004 h 2850004"/>
              <a:gd name="connsiteX1" fmla="*/ 129 w 9976235"/>
              <a:gd name="connsiteY1" fmla="*/ 1240464 h 2850004"/>
              <a:gd name="connsiteX2" fmla="*/ 9976235 w 9976235"/>
              <a:gd name="connsiteY2" fmla="*/ 1260993 h 2850004"/>
              <a:gd name="connsiteX3" fmla="*/ 8023135 w 9976235"/>
              <a:gd name="connsiteY3" fmla="*/ 0 h 2850004"/>
              <a:gd name="connsiteX0" fmla="*/ 25959 w 9976235"/>
              <a:gd name="connsiteY0" fmla="*/ 2850004 h 2850004"/>
              <a:gd name="connsiteX1" fmla="*/ 129 w 9976235"/>
              <a:gd name="connsiteY1" fmla="*/ 1206268 h 2850004"/>
              <a:gd name="connsiteX2" fmla="*/ 9976235 w 9976235"/>
              <a:gd name="connsiteY2" fmla="*/ 1260993 h 2850004"/>
              <a:gd name="connsiteX3" fmla="*/ 8023135 w 9976235"/>
              <a:gd name="connsiteY3" fmla="*/ 0 h 2850004"/>
              <a:gd name="connsiteX0" fmla="*/ 25959 w 9993699"/>
              <a:gd name="connsiteY0" fmla="*/ 2850004 h 2850004"/>
              <a:gd name="connsiteX1" fmla="*/ 129 w 9993699"/>
              <a:gd name="connsiteY1" fmla="*/ 1206268 h 2850004"/>
              <a:gd name="connsiteX2" fmla="*/ 9993699 w 9993699"/>
              <a:gd name="connsiteY2" fmla="*/ 1209698 h 2850004"/>
              <a:gd name="connsiteX3" fmla="*/ 8023135 w 9993699"/>
              <a:gd name="connsiteY3" fmla="*/ 0 h 2850004"/>
              <a:gd name="connsiteX0" fmla="*/ 156 w 9967896"/>
              <a:gd name="connsiteY0" fmla="*/ 2850004 h 2850004"/>
              <a:gd name="connsiteX1" fmla="*/ 9255 w 9967896"/>
              <a:gd name="connsiteY1" fmla="*/ 1206268 h 2850004"/>
              <a:gd name="connsiteX2" fmla="*/ 9967896 w 9967896"/>
              <a:gd name="connsiteY2" fmla="*/ 1209698 h 2850004"/>
              <a:gd name="connsiteX3" fmla="*/ 7997332 w 9967896"/>
              <a:gd name="connsiteY3" fmla="*/ 0 h 2850004"/>
              <a:gd name="connsiteX0" fmla="*/ 8704 w 9976444"/>
              <a:gd name="connsiteY0" fmla="*/ 2850004 h 2850004"/>
              <a:gd name="connsiteX1" fmla="*/ 338 w 9976444"/>
              <a:gd name="connsiteY1" fmla="*/ 1206268 h 2850004"/>
              <a:gd name="connsiteX2" fmla="*/ 9976444 w 9976444"/>
              <a:gd name="connsiteY2" fmla="*/ 1209698 h 2850004"/>
              <a:gd name="connsiteX3" fmla="*/ 8005880 w 9976444"/>
              <a:gd name="connsiteY3" fmla="*/ 0 h 2850004"/>
              <a:gd name="connsiteX0" fmla="*/ 8704 w 10154323"/>
              <a:gd name="connsiteY0" fmla="*/ 6714194 h 6714194"/>
              <a:gd name="connsiteX1" fmla="*/ 338 w 10154323"/>
              <a:gd name="connsiteY1" fmla="*/ 5070458 h 6714194"/>
              <a:gd name="connsiteX2" fmla="*/ 9976444 w 10154323"/>
              <a:gd name="connsiteY2" fmla="*/ 5073888 h 6714194"/>
              <a:gd name="connsiteX3" fmla="*/ 10153974 w 10154323"/>
              <a:gd name="connsiteY3" fmla="*/ 0 h 6714194"/>
              <a:gd name="connsiteX0" fmla="*/ 8704 w 10154323"/>
              <a:gd name="connsiteY0" fmla="*/ 6714194 h 6714194"/>
              <a:gd name="connsiteX1" fmla="*/ 338 w 10154323"/>
              <a:gd name="connsiteY1" fmla="*/ 5070458 h 6714194"/>
              <a:gd name="connsiteX2" fmla="*/ 9976444 w 10154323"/>
              <a:gd name="connsiteY2" fmla="*/ 5073888 h 6714194"/>
              <a:gd name="connsiteX3" fmla="*/ 10153974 w 10154323"/>
              <a:gd name="connsiteY3" fmla="*/ 0 h 6714194"/>
              <a:gd name="connsiteX0" fmla="*/ 8704 w 10154323"/>
              <a:gd name="connsiteY0" fmla="*/ 6714194 h 6714194"/>
              <a:gd name="connsiteX1" fmla="*/ 338 w 10154323"/>
              <a:gd name="connsiteY1" fmla="*/ 5070458 h 6714194"/>
              <a:gd name="connsiteX2" fmla="*/ 9976444 w 10154323"/>
              <a:gd name="connsiteY2" fmla="*/ 5073888 h 6714194"/>
              <a:gd name="connsiteX3" fmla="*/ 10153974 w 10154323"/>
              <a:gd name="connsiteY3" fmla="*/ 0 h 6714194"/>
              <a:gd name="connsiteX0" fmla="*/ 8704 w 10726576"/>
              <a:gd name="connsiteY0" fmla="*/ 6714194 h 6714194"/>
              <a:gd name="connsiteX1" fmla="*/ 338 w 10726576"/>
              <a:gd name="connsiteY1" fmla="*/ 5070458 h 6714194"/>
              <a:gd name="connsiteX2" fmla="*/ 9976444 w 10726576"/>
              <a:gd name="connsiteY2" fmla="*/ 5073888 h 6714194"/>
              <a:gd name="connsiteX3" fmla="*/ 10000547 w 10726576"/>
              <a:gd name="connsiteY3" fmla="*/ 779182 h 6714194"/>
              <a:gd name="connsiteX4" fmla="*/ 10153974 w 10726576"/>
              <a:gd name="connsiteY4" fmla="*/ 0 h 6714194"/>
              <a:gd name="connsiteX0" fmla="*/ 8704 w 10726576"/>
              <a:gd name="connsiteY0" fmla="*/ 6697096 h 6697096"/>
              <a:gd name="connsiteX1" fmla="*/ 338 w 10726576"/>
              <a:gd name="connsiteY1" fmla="*/ 5053360 h 6697096"/>
              <a:gd name="connsiteX2" fmla="*/ 9976444 w 10726576"/>
              <a:gd name="connsiteY2" fmla="*/ 5056790 h 6697096"/>
              <a:gd name="connsiteX3" fmla="*/ 10000547 w 10726576"/>
              <a:gd name="connsiteY3" fmla="*/ 762084 h 6697096"/>
              <a:gd name="connsiteX4" fmla="*/ 10398472 w 10726576"/>
              <a:gd name="connsiteY4" fmla="*/ 0 h 6697096"/>
              <a:gd name="connsiteX0" fmla="*/ 8704 w 10726576"/>
              <a:gd name="connsiteY0" fmla="*/ 6697096 h 6697096"/>
              <a:gd name="connsiteX1" fmla="*/ 338 w 10726576"/>
              <a:gd name="connsiteY1" fmla="*/ 5053360 h 6697096"/>
              <a:gd name="connsiteX2" fmla="*/ 9976444 w 10726576"/>
              <a:gd name="connsiteY2" fmla="*/ 5056790 h 6697096"/>
              <a:gd name="connsiteX3" fmla="*/ 10000547 w 10726576"/>
              <a:gd name="connsiteY3" fmla="*/ 762084 h 6697096"/>
              <a:gd name="connsiteX4" fmla="*/ 10398472 w 10726576"/>
              <a:gd name="connsiteY4" fmla="*/ 0 h 6697096"/>
              <a:gd name="connsiteX0" fmla="*/ 8704 w 10733438"/>
              <a:gd name="connsiteY0" fmla="*/ 6697096 h 6697096"/>
              <a:gd name="connsiteX1" fmla="*/ 338 w 10733438"/>
              <a:gd name="connsiteY1" fmla="*/ 5053360 h 6697096"/>
              <a:gd name="connsiteX2" fmla="*/ 9976444 w 10733438"/>
              <a:gd name="connsiteY2" fmla="*/ 5056790 h 6697096"/>
              <a:gd name="connsiteX3" fmla="*/ 10026744 w 10733438"/>
              <a:gd name="connsiteY3" fmla="*/ 736436 h 6697096"/>
              <a:gd name="connsiteX4" fmla="*/ 10398472 w 10733438"/>
              <a:gd name="connsiteY4" fmla="*/ 0 h 6697096"/>
              <a:gd name="connsiteX0" fmla="*/ 8704 w 10398472"/>
              <a:gd name="connsiteY0" fmla="*/ 6697096 h 6697096"/>
              <a:gd name="connsiteX1" fmla="*/ 338 w 10398472"/>
              <a:gd name="connsiteY1" fmla="*/ 5053360 h 6697096"/>
              <a:gd name="connsiteX2" fmla="*/ 9976444 w 10398472"/>
              <a:gd name="connsiteY2" fmla="*/ 5056790 h 6697096"/>
              <a:gd name="connsiteX3" fmla="*/ 10026744 w 10398472"/>
              <a:gd name="connsiteY3" fmla="*/ 736436 h 6697096"/>
              <a:gd name="connsiteX4" fmla="*/ 10398472 w 10398472"/>
              <a:gd name="connsiteY4" fmla="*/ 0 h 6697096"/>
              <a:gd name="connsiteX0" fmla="*/ 8704 w 10398472"/>
              <a:gd name="connsiteY0" fmla="*/ 6697096 h 6697096"/>
              <a:gd name="connsiteX1" fmla="*/ 338 w 10398472"/>
              <a:gd name="connsiteY1" fmla="*/ 5053360 h 6697096"/>
              <a:gd name="connsiteX2" fmla="*/ 9976444 w 10398472"/>
              <a:gd name="connsiteY2" fmla="*/ 5056790 h 6697096"/>
              <a:gd name="connsiteX3" fmla="*/ 10026744 w 10398472"/>
              <a:gd name="connsiteY3" fmla="*/ 736436 h 6697096"/>
              <a:gd name="connsiteX4" fmla="*/ 10398472 w 10398472"/>
              <a:gd name="connsiteY4" fmla="*/ 0 h 6697096"/>
              <a:gd name="connsiteX0" fmla="*/ 8704 w 10398472"/>
              <a:gd name="connsiteY0" fmla="*/ 6697096 h 6697096"/>
              <a:gd name="connsiteX1" fmla="*/ 338 w 10398472"/>
              <a:gd name="connsiteY1" fmla="*/ 5053360 h 6697096"/>
              <a:gd name="connsiteX2" fmla="*/ 9976444 w 10398472"/>
              <a:gd name="connsiteY2" fmla="*/ 5056790 h 6697096"/>
              <a:gd name="connsiteX3" fmla="*/ 10026744 w 10398472"/>
              <a:gd name="connsiteY3" fmla="*/ 736436 h 6697096"/>
              <a:gd name="connsiteX4" fmla="*/ 10398472 w 10398472"/>
              <a:gd name="connsiteY4" fmla="*/ 0 h 6697096"/>
              <a:gd name="connsiteX0" fmla="*/ 8704 w 10398472"/>
              <a:gd name="connsiteY0" fmla="*/ 6697096 h 6697096"/>
              <a:gd name="connsiteX1" fmla="*/ 338 w 10398472"/>
              <a:gd name="connsiteY1" fmla="*/ 5053360 h 6697096"/>
              <a:gd name="connsiteX2" fmla="*/ 9989543 w 10398472"/>
              <a:gd name="connsiteY2" fmla="*/ 5056790 h 6697096"/>
              <a:gd name="connsiteX3" fmla="*/ 10026744 w 10398472"/>
              <a:gd name="connsiteY3" fmla="*/ 736436 h 6697096"/>
              <a:gd name="connsiteX4" fmla="*/ 10398472 w 10398472"/>
              <a:gd name="connsiteY4" fmla="*/ 0 h 6697096"/>
              <a:gd name="connsiteX0" fmla="*/ 8704 w 10398472"/>
              <a:gd name="connsiteY0" fmla="*/ 6697096 h 6697096"/>
              <a:gd name="connsiteX1" fmla="*/ 338 w 10398472"/>
              <a:gd name="connsiteY1" fmla="*/ 5053360 h 6697096"/>
              <a:gd name="connsiteX2" fmla="*/ 10026744 w 10398472"/>
              <a:gd name="connsiteY2" fmla="*/ 736436 h 6697096"/>
              <a:gd name="connsiteX3" fmla="*/ 10398472 w 10398472"/>
              <a:gd name="connsiteY3" fmla="*/ 0 h 6697096"/>
              <a:gd name="connsiteX0" fmla="*/ 8704 w 10398472"/>
              <a:gd name="connsiteY0" fmla="*/ 6697096 h 6697096"/>
              <a:gd name="connsiteX1" fmla="*/ 338 w 10398472"/>
              <a:gd name="connsiteY1" fmla="*/ 5053360 h 6697096"/>
              <a:gd name="connsiteX2" fmla="*/ 10398472 w 10398472"/>
              <a:gd name="connsiteY2" fmla="*/ 0 h 6697096"/>
              <a:gd name="connsiteX0" fmla="*/ 8704 w 2408610"/>
              <a:gd name="connsiteY0" fmla="*/ 1643736 h 1643736"/>
              <a:gd name="connsiteX1" fmla="*/ 338 w 2408610"/>
              <a:gd name="connsiteY1" fmla="*/ 0 h 1643736"/>
              <a:gd name="connsiteX2" fmla="*/ 2408610 w 2408610"/>
              <a:gd name="connsiteY2" fmla="*/ 871162 h 1643736"/>
              <a:gd name="connsiteX0" fmla="*/ 294 w 2400200"/>
              <a:gd name="connsiteY0" fmla="*/ 835845 h 835845"/>
              <a:gd name="connsiteX1" fmla="*/ 5028 w 2400200"/>
              <a:gd name="connsiteY1" fmla="*/ 0 h 835845"/>
              <a:gd name="connsiteX2" fmla="*/ 2400200 w 2400200"/>
              <a:gd name="connsiteY2" fmla="*/ 63271 h 835845"/>
              <a:gd name="connsiteX0" fmla="*/ 291 w 2400197"/>
              <a:gd name="connsiteY0" fmla="*/ 835845 h 835845"/>
              <a:gd name="connsiteX1" fmla="*/ 5025 w 2400197"/>
              <a:gd name="connsiteY1" fmla="*/ 0 h 835845"/>
              <a:gd name="connsiteX2" fmla="*/ 2400197 w 2400197"/>
              <a:gd name="connsiteY2" fmla="*/ 63271 h 835845"/>
              <a:gd name="connsiteX0" fmla="*/ 5786 w 2405692"/>
              <a:gd name="connsiteY0" fmla="*/ 835845 h 835845"/>
              <a:gd name="connsiteX1" fmla="*/ 10520 w 2405692"/>
              <a:gd name="connsiteY1" fmla="*/ 0 h 835845"/>
              <a:gd name="connsiteX2" fmla="*/ 2405692 w 2405692"/>
              <a:gd name="connsiteY2" fmla="*/ 63271 h 835845"/>
              <a:gd name="connsiteX0" fmla="*/ 5786 w 2405692"/>
              <a:gd name="connsiteY0" fmla="*/ 835845 h 835845"/>
              <a:gd name="connsiteX1" fmla="*/ 10520 w 2405692"/>
              <a:gd name="connsiteY1" fmla="*/ 0 h 835845"/>
              <a:gd name="connsiteX2" fmla="*/ 2405692 w 2405692"/>
              <a:gd name="connsiteY2" fmla="*/ 63271 h 835845"/>
              <a:gd name="connsiteX0" fmla="*/ 5786 w 2405692"/>
              <a:gd name="connsiteY0" fmla="*/ 835845 h 835845"/>
              <a:gd name="connsiteX1" fmla="*/ 10520 w 2405692"/>
              <a:gd name="connsiteY1" fmla="*/ 0 h 835845"/>
              <a:gd name="connsiteX2" fmla="*/ 2405692 w 2405692"/>
              <a:gd name="connsiteY2" fmla="*/ 63271 h 835845"/>
              <a:gd name="connsiteX0" fmla="*/ 34708 w 2434614"/>
              <a:gd name="connsiteY0" fmla="*/ 835845 h 835845"/>
              <a:gd name="connsiteX1" fmla="*/ 149 w 2434614"/>
              <a:gd name="connsiteY1" fmla="*/ 0 h 835845"/>
              <a:gd name="connsiteX2" fmla="*/ 2434614 w 2434614"/>
              <a:gd name="connsiteY2" fmla="*/ 63271 h 835845"/>
              <a:gd name="connsiteX0" fmla="*/ 5786 w 2405692"/>
              <a:gd name="connsiteY0" fmla="*/ 835845 h 835845"/>
              <a:gd name="connsiteX1" fmla="*/ 10520 w 2405692"/>
              <a:gd name="connsiteY1" fmla="*/ 0 h 835845"/>
              <a:gd name="connsiteX2" fmla="*/ 2405692 w 2405692"/>
              <a:gd name="connsiteY2" fmla="*/ 63271 h 835845"/>
              <a:gd name="connsiteX0" fmla="*/ 21788 w 2395497"/>
              <a:gd name="connsiteY0" fmla="*/ 540900 h 540900"/>
              <a:gd name="connsiteX1" fmla="*/ 325 w 2395497"/>
              <a:gd name="connsiteY1" fmla="*/ 0 h 540900"/>
              <a:gd name="connsiteX2" fmla="*/ 2395497 w 2395497"/>
              <a:gd name="connsiteY2" fmla="*/ 63271 h 540900"/>
              <a:gd name="connsiteX0" fmla="*/ 10553 w 2397362"/>
              <a:gd name="connsiteY0" fmla="*/ 797373 h 797373"/>
              <a:gd name="connsiteX1" fmla="*/ 2190 w 2397362"/>
              <a:gd name="connsiteY1" fmla="*/ 0 h 797373"/>
              <a:gd name="connsiteX2" fmla="*/ 2397362 w 2397362"/>
              <a:gd name="connsiteY2" fmla="*/ 63271 h 797373"/>
              <a:gd name="connsiteX0" fmla="*/ 8702 w 2395511"/>
              <a:gd name="connsiteY0" fmla="*/ 797373 h 797373"/>
              <a:gd name="connsiteX1" fmla="*/ 339 w 2395511"/>
              <a:gd name="connsiteY1" fmla="*/ 0 h 797373"/>
              <a:gd name="connsiteX2" fmla="*/ 2395511 w 2395511"/>
              <a:gd name="connsiteY2" fmla="*/ 63271 h 797373"/>
              <a:gd name="connsiteX0" fmla="*/ 8702 w 2395511"/>
              <a:gd name="connsiteY0" fmla="*/ 797373 h 797373"/>
              <a:gd name="connsiteX1" fmla="*/ 339 w 2395511"/>
              <a:gd name="connsiteY1" fmla="*/ 0 h 797373"/>
              <a:gd name="connsiteX2" fmla="*/ 2395511 w 2395511"/>
              <a:gd name="connsiteY2" fmla="*/ 63271 h 797373"/>
              <a:gd name="connsiteX0" fmla="*/ 8702 w 2395511"/>
              <a:gd name="connsiteY0" fmla="*/ 823020 h 823020"/>
              <a:gd name="connsiteX1" fmla="*/ 339 w 2395511"/>
              <a:gd name="connsiteY1" fmla="*/ 0 h 823020"/>
              <a:gd name="connsiteX2" fmla="*/ 2395511 w 2395511"/>
              <a:gd name="connsiteY2" fmla="*/ 63271 h 823020"/>
              <a:gd name="connsiteX0" fmla="*/ 8702 w 2395511"/>
              <a:gd name="connsiteY0" fmla="*/ 771725 h 771725"/>
              <a:gd name="connsiteX1" fmla="*/ 338 w 2395511"/>
              <a:gd name="connsiteY1" fmla="*/ 0 h 771725"/>
              <a:gd name="connsiteX2" fmla="*/ 2395511 w 2395511"/>
              <a:gd name="connsiteY2" fmla="*/ 11976 h 771725"/>
              <a:gd name="connsiteX0" fmla="*/ 8702 w 2395511"/>
              <a:gd name="connsiteY0" fmla="*/ 784550 h 784550"/>
              <a:gd name="connsiteX1" fmla="*/ 338 w 2395511"/>
              <a:gd name="connsiteY1" fmla="*/ 0 h 784550"/>
              <a:gd name="connsiteX2" fmla="*/ 2395511 w 2395511"/>
              <a:gd name="connsiteY2" fmla="*/ 24801 h 784550"/>
              <a:gd name="connsiteX0" fmla="*/ 8702 w 2395511"/>
              <a:gd name="connsiteY0" fmla="*/ 784550 h 784550"/>
              <a:gd name="connsiteX1" fmla="*/ 338 w 2395511"/>
              <a:gd name="connsiteY1" fmla="*/ 0 h 784550"/>
              <a:gd name="connsiteX2" fmla="*/ 2395511 w 2395511"/>
              <a:gd name="connsiteY2" fmla="*/ 24801 h 784550"/>
              <a:gd name="connsiteX0" fmla="*/ 8364 w 2395173"/>
              <a:gd name="connsiteY0" fmla="*/ 784550 h 784550"/>
              <a:gd name="connsiteX1" fmla="*/ 0 w 2395173"/>
              <a:gd name="connsiteY1" fmla="*/ 0 h 784550"/>
              <a:gd name="connsiteX2" fmla="*/ 2395173 w 2395173"/>
              <a:gd name="connsiteY2" fmla="*/ 24801 h 78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95173" h="784550">
                <a:moveTo>
                  <a:pt x="8364" y="784550"/>
                </a:moveTo>
                <a:cubicBezTo>
                  <a:pt x="6972" y="572576"/>
                  <a:pt x="4357" y="331801"/>
                  <a:pt x="0" y="0"/>
                </a:cubicBezTo>
                <a:lnTo>
                  <a:pt x="2395173" y="24801"/>
                </a:ln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Freeform 15">
            <a:extLst>
              <a:ext uri="{FF2B5EF4-FFF2-40B4-BE49-F238E27FC236}">
                <a16:creationId xmlns:a16="http://schemas.microsoft.com/office/drawing/2014/main" xmlns="" id="{8DEDCB49-B4AA-4D17-9DB8-4E68DDC305B9}"/>
              </a:ext>
            </a:extLst>
          </p:cNvPr>
          <p:cNvSpPr/>
          <p:nvPr/>
        </p:nvSpPr>
        <p:spPr>
          <a:xfrm>
            <a:off x="6464312" y="9630271"/>
            <a:ext cx="1440543" cy="940278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740770"/>
              <a:gd name="connsiteY0" fmla="*/ 0 h 1298660"/>
              <a:gd name="connsiteX1" fmla="*/ 925163 w 3740770"/>
              <a:gd name="connsiteY1" fmla="*/ 1166474 h 1298660"/>
              <a:gd name="connsiteX2" fmla="*/ 3740770 w 3740770"/>
              <a:gd name="connsiteY2" fmla="*/ 722361 h 1298660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36 h 1005091"/>
              <a:gd name="connsiteX1" fmla="*/ 975691 w 3740770"/>
              <a:gd name="connsiteY1" fmla="*/ 226594 h 1005091"/>
              <a:gd name="connsiteX2" fmla="*/ 3740770 w 3740770"/>
              <a:gd name="connsiteY2" fmla="*/ 722397 h 1005091"/>
              <a:gd name="connsiteX0" fmla="*/ 0 w 3700347"/>
              <a:gd name="connsiteY0" fmla="*/ 36 h 1005091"/>
              <a:gd name="connsiteX1" fmla="*/ 975691 w 3700347"/>
              <a:gd name="connsiteY1" fmla="*/ 226594 h 1005091"/>
              <a:gd name="connsiteX2" fmla="*/ 3700347 w 3700347"/>
              <a:gd name="connsiteY2" fmla="*/ 722397 h 1005091"/>
              <a:gd name="connsiteX0" fmla="*/ 0 w 3700347"/>
              <a:gd name="connsiteY0" fmla="*/ 40 h 1003538"/>
              <a:gd name="connsiteX1" fmla="*/ 965586 w 3700347"/>
              <a:gd name="connsiteY1" fmla="*/ 216705 h 1003538"/>
              <a:gd name="connsiteX2" fmla="*/ 3700347 w 3700347"/>
              <a:gd name="connsiteY2" fmla="*/ 722401 h 1003538"/>
              <a:gd name="connsiteX0" fmla="*/ 0 w 3700347"/>
              <a:gd name="connsiteY0" fmla="*/ 28 h 996701"/>
              <a:gd name="connsiteX1" fmla="*/ 965586 w 3700347"/>
              <a:gd name="connsiteY1" fmla="*/ 216693 h 996701"/>
              <a:gd name="connsiteX2" fmla="*/ 3700347 w 3700347"/>
              <a:gd name="connsiteY2" fmla="*/ 722389 h 996701"/>
              <a:gd name="connsiteX0" fmla="*/ 0 w 3700347"/>
              <a:gd name="connsiteY0" fmla="*/ 66 h 984024"/>
              <a:gd name="connsiteX1" fmla="*/ 1218226 w 3700347"/>
              <a:gd name="connsiteY1" fmla="*/ 127687 h 984024"/>
              <a:gd name="connsiteX2" fmla="*/ 3700347 w 3700347"/>
              <a:gd name="connsiteY2" fmla="*/ 722427 h 98402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5 h 1032694"/>
              <a:gd name="connsiteX1" fmla="*/ 1177804 w 3700347"/>
              <a:gd name="connsiteY1" fmla="*/ 394770 h 1032694"/>
              <a:gd name="connsiteX2" fmla="*/ 3700347 w 3700347"/>
              <a:gd name="connsiteY2" fmla="*/ 722376 h 1032694"/>
              <a:gd name="connsiteX0" fmla="*/ 0 w 3700347"/>
              <a:gd name="connsiteY0" fmla="*/ 0 h 1032679"/>
              <a:gd name="connsiteX1" fmla="*/ 1177804 w 3700347"/>
              <a:gd name="connsiteY1" fmla="*/ 394755 h 1032679"/>
              <a:gd name="connsiteX2" fmla="*/ 3700347 w 3700347"/>
              <a:gd name="connsiteY2" fmla="*/ 722361 h 1032679"/>
              <a:gd name="connsiteX0" fmla="*/ 0 w 3700347"/>
              <a:gd name="connsiteY0" fmla="*/ 0 h 1030811"/>
              <a:gd name="connsiteX1" fmla="*/ 1147487 w 3700347"/>
              <a:gd name="connsiteY1" fmla="*/ 384862 h 1030811"/>
              <a:gd name="connsiteX2" fmla="*/ 3700347 w 3700347"/>
              <a:gd name="connsiteY2" fmla="*/ 722361 h 1030811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61878"/>
              <a:gd name="connsiteX1" fmla="*/ 1147487 w 3700347"/>
              <a:gd name="connsiteY1" fmla="*/ 384862 h 1061878"/>
              <a:gd name="connsiteX2" fmla="*/ 3700347 w 3700347"/>
              <a:gd name="connsiteY2" fmla="*/ 771830 h 1061878"/>
              <a:gd name="connsiteX0" fmla="*/ 0 w 3700347"/>
              <a:gd name="connsiteY0" fmla="*/ 0 h 1080602"/>
              <a:gd name="connsiteX1" fmla="*/ 1147487 w 3700347"/>
              <a:gd name="connsiteY1" fmla="*/ 384862 h 1080602"/>
              <a:gd name="connsiteX2" fmla="*/ 3700347 w 3700347"/>
              <a:gd name="connsiteY2" fmla="*/ 771830 h 1080602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10453"/>
              <a:gd name="connsiteY0" fmla="*/ 0 h 1027659"/>
              <a:gd name="connsiteX1" fmla="*/ 1147487 w 3710453"/>
              <a:gd name="connsiteY1" fmla="*/ 384862 h 1027659"/>
              <a:gd name="connsiteX2" fmla="*/ 3710453 w 3710453"/>
              <a:gd name="connsiteY2" fmla="*/ 742148 h 1027659"/>
              <a:gd name="connsiteX0" fmla="*/ 0 w 3710453"/>
              <a:gd name="connsiteY0" fmla="*/ 0 h 1030892"/>
              <a:gd name="connsiteX1" fmla="*/ 1147487 w 3710453"/>
              <a:gd name="connsiteY1" fmla="*/ 384862 h 1030892"/>
              <a:gd name="connsiteX2" fmla="*/ 3710453 w 3710453"/>
              <a:gd name="connsiteY2" fmla="*/ 742148 h 1030892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154643"/>
              <a:gd name="connsiteY0" fmla="*/ 0 h 1262974"/>
              <a:gd name="connsiteX1" fmla="*/ 1147487 w 3154643"/>
              <a:gd name="connsiteY1" fmla="*/ 384862 h 1262974"/>
              <a:gd name="connsiteX2" fmla="*/ 3154643 w 3154643"/>
              <a:gd name="connsiteY2" fmla="*/ 1014229 h 1262974"/>
              <a:gd name="connsiteX0" fmla="*/ 0 w 3154643"/>
              <a:gd name="connsiteY0" fmla="*/ 0 h 1032982"/>
              <a:gd name="connsiteX1" fmla="*/ 1147487 w 3154643"/>
              <a:gd name="connsiteY1" fmla="*/ 384862 h 1032982"/>
              <a:gd name="connsiteX2" fmla="*/ 3154643 w 3154643"/>
              <a:gd name="connsiteY2" fmla="*/ 1014229 h 1032982"/>
              <a:gd name="connsiteX0" fmla="*/ 0 w 3139484"/>
              <a:gd name="connsiteY0" fmla="*/ 0 h 1071698"/>
              <a:gd name="connsiteX1" fmla="*/ 1147487 w 3139484"/>
              <a:gd name="connsiteY1" fmla="*/ 384862 h 1071698"/>
              <a:gd name="connsiteX2" fmla="*/ 3139484 w 3139484"/>
              <a:gd name="connsiteY2" fmla="*/ 1053804 h 1071698"/>
              <a:gd name="connsiteX0" fmla="*/ 0 w 3139484"/>
              <a:gd name="connsiteY0" fmla="*/ 0 h 1070569"/>
              <a:gd name="connsiteX1" fmla="*/ 1147487 w 3139484"/>
              <a:gd name="connsiteY1" fmla="*/ 384862 h 1070569"/>
              <a:gd name="connsiteX2" fmla="*/ 3139484 w 3139484"/>
              <a:gd name="connsiteY2" fmla="*/ 1053804 h 1070569"/>
              <a:gd name="connsiteX0" fmla="*/ 0 w 3139484"/>
              <a:gd name="connsiteY0" fmla="*/ 0 h 1065720"/>
              <a:gd name="connsiteX1" fmla="*/ 1147487 w 3139484"/>
              <a:gd name="connsiteY1" fmla="*/ 384862 h 1065720"/>
              <a:gd name="connsiteX2" fmla="*/ 3139484 w 3139484"/>
              <a:gd name="connsiteY2" fmla="*/ 1048857 h 1065720"/>
              <a:gd name="connsiteX0" fmla="*/ 0 w 3139484"/>
              <a:gd name="connsiteY0" fmla="*/ 0 h 1066426"/>
              <a:gd name="connsiteX1" fmla="*/ 1147487 w 3139484"/>
              <a:gd name="connsiteY1" fmla="*/ 384862 h 1066426"/>
              <a:gd name="connsiteX2" fmla="*/ 3139484 w 3139484"/>
              <a:gd name="connsiteY2" fmla="*/ 1048857 h 1066426"/>
              <a:gd name="connsiteX0" fmla="*/ 0 w 3139484"/>
              <a:gd name="connsiteY0" fmla="*/ 0 h 1073749"/>
              <a:gd name="connsiteX1" fmla="*/ 1364758 w 3139484"/>
              <a:gd name="connsiteY1" fmla="*/ 587686 h 1073749"/>
              <a:gd name="connsiteX2" fmla="*/ 3139484 w 3139484"/>
              <a:gd name="connsiteY2" fmla="*/ 1048857 h 1073749"/>
              <a:gd name="connsiteX0" fmla="*/ 0 w 3139484"/>
              <a:gd name="connsiteY0" fmla="*/ 0 h 1082891"/>
              <a:gd name="connsiteX1" fmla="*/ 1364758 w 3139484"/>
              <a:gd name="connsiteY1" fmla="*/ 587686 h 1082891"/>
              <a:gd name="connsiteX2" fmla="*/ 3139484 w 3139484"/>
              <a:gd name="connsiteY2" fmla="*/ 1048857 h 1082891"/>
              <a:gd name="connsiteX0" fmla="*/ 0 w 3139484"/>
              <a:gd name="connsiteY0" fmla="*/ 0 h 1073053"/>
              <a:gd name="connsiteX1" fmla="*/ 1364758 w 3139484"/>
              <a:gd name="connsiteY1" fmla="*/ 587686 h 1073053"/>
              <a:gd name="connsiteX2" fmla="*/ 3139484 w 3139484"/>
              <a:gd name="connsiteY2" fmla="*/ 1048857 h 1073053"/>
              <a:gd name="connsiteX0" fmla="*/ 0 w 3139484"/>
              <a:gd name="connsiteY0" fmla="*/ 0 h 1087959"/>
              <a:gd name="connsiteX1" fmla="*/ 1364758 w 3139484"/>
              <a:gd name="connsiteY1" fmla="*/ 587686 h 1087959"/>
              <a:gd name="connsiteX2" fmla="*/ 3139484 w 3139484"/>
              <a:gd name="connsiteY2" fmla="*/ 1048857 h 1087959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24326"/>
              <a:gd name="connsiteY0" fmla="*/ 0 h 1086676"/>
              <a:gd name="connsiteX1" fmla="*/ 1364758 w 3124326"/>
              <a:gd name="connsiteY1" fmla="*/ 587686 h 1086676"/>
              <a:gd name="connsiteX2" fmla="*/ 3124326 w 3124326"/>
              <a:gd name="connsiteY2" fmla="*/ 1063698 h 1086676"/>
              <a:gd name="connsiteX0" fmla="*/ 0 w 3144537"/>
              <a:gd name="connsiteY0" fmla="*/ 0 h 1058134"/>
              <a:gd name="connsiteX1" fmla="*/ 1364758 w 3144537"/>
              <a:gd name="connsiteY1" fmla="*/ 587686 h 1058134"/>
              <a:gd name="connsiteX2" fmla="*/ 3144537 w 3144537"/>
              <a:gd name="connsiteY2" fmla="*/ 1034017 h 1058134"/>
              <a:gd name="connsiteX0" fmla="*/ 0 w 3144537"/>
              <a:gd name="connsiteY0" fmla="*/ 0 h 1103970"/>
              <a:gd name="connsiteX1" fmla="*/ 1364758 w 3144537"/>
              <a:gd name="connsiteY1" fmla="*/ 587686 h 1103970"/>
              <a:gd name="connsiteX2" fmla="*/ 3144537 w 3144537"/>
              <a:gd name="connsiteY2" fmla="*/ 1034017 h 1103970"/>
              <a:gd name="connsiteX0" fmla="*/ 0 w 3144537"/>
              <a:gd name="connsiteY0" fmla="*/ 0 h 1121257"/>
              <a:gd name="connsiteX1" fmla="*/ 1364758 w 3144537"/>
              <a:gd name="connsiteY1" fmla="*/ 587686 h 1121257"/>
              <a:gd name="connsiteX2" fmla="*/ 3144537 w 3144537"/>
              <a:gd name="connsiteY2" fmla="*/ 1034017 h 1121257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29334"/>
              <a:gd name="connsiteX1" fmla="*/ 1364758 w 3144537"/>
              <a:gd name="connsiteY1" fmla="*/ 587686 h 1129334"/>
              <a:gd name="connsiteX2" fmla="*/ 3144537 w 3144537"/>
              <a:gd name="connsiteY2" fmla="*/ 1034017 h 1129334"/>
              <a:gd name="connsiteX0" fmla="*/ 0 w 3144537"/>
              <a:gd name="connsiteY0" fmla="*/ 0 h 1124489"/>
              <a:gd name="connsiteX1" fmla="*/ 1364758 w 3144537"/>
              <a:gd name="connsiteY1" fmla="*/ 587686 h 1124489"/>
              <a:gd name="connsiteX2" fmla="*/ 3144537 w 3144537"/>
              <a:gd name="connsiteY2" fmla="*/ 1034017 h 1124489"/>
              <a:gd name="connsiteX0" fmla="*/ 0 w 3144537"/>
              <a:gd name="connsiteY0" fmla="*/ 0 h 1108069"/>
              <a:gd name="connsiteX1" fmla="*/ 1364758 w 3144537"/>
              <a:gd name="connsiteY1" fmla="*/ 587686 h 1108069"/>
              <a:gd name="connsiteX2" fmla="*/ 3144537 w 3144537"/>
              <a:gd name="connsiteY2" fmla="*/ 1034017 h 1108069"/>
              <a:gd name="connsiteX0" fmla="*/ 0 w 3144537"/>
              <a:gd name="connsiteY0" fmla="*/ 0 h 1106197"/>
              <a:gd name="connsiteX1" fmla="*/ 1364758 w 3144537"/>
              <a:gd name="connsiteY1" fmla="*/ 587686 h 1106197"/>
              <a:gd name="connsiteX2" fmla="*/ 3144537 w 3144537"/>
              <a:gd name="connsiteY2" fmla="*/ 1034017 h 1106197"/>
              <a:gd name="connsiteX0" fmla="*/ 0 w 3940904"/>
              <a:gd name="connsiteY0" fmla="*/ 0 h 2583478"/>
              <a:gd name="connsiteX1" fmla="*/ 2161125 w 3940904"/>
              <a:gd name="connsiteY1" fmla="*/ 2064967 h 2583478"/>
              <a:gd name="connsiteX2" fmla="*/ 3940904 w 3940904"/>
              <a:gd name="connsiteY2" fmla="*/ 2511298 h 2583478"/>
              <a:gd name="connsiteX0" fmla="*/ 0 w 3940904"/>
              <a:gd name="connsiteY0" fmla="*/ 0 h 2583478"/>
              <a:gd name="connsiteX1" fmla="*/ 2161125 w 3940904"/>
              <a:gd name="connsiteY1" fmla="*/ 2064967 h 2583478"/>
              <a:gd name="connsiteX2" fmla="*/ 3940904 w 3940904"/>
              <a:gd name="connsiteY2" fmla="*/ 2511298 h 2583478"/>
              <a:gd name="connsiteX0" fmla="*/ 0 w 3940904"/>
              <a:gd name="connsiteY0" fmla="*/ 0 h 2583478"/>
              <a:gd name="connsiteX1" fmla="*/ 2161125 w 3940904"/>
              <a:gd name="connsiteY1" fmla="*/ 2064967 h 2583478"/>
              <a:gd name="connsiteX2" fmla="*/ 3940904 w 3940904"/>
              <a:gd name="connsiteY2" fmla="*/ 2511298 h 2583478"/>
              <a:gd name="connsiteX0" fmla="*/ 0 w 3940904"/>
              <a:gd name="connsiteY0" fmla="*/ 0 h 2556272"/>
              <a:gd name="connsiteX1" fmla="*/ 987532 w 3940904"/>
              <a:gd name="connsiteY1" fmla="*/ 1634094 h 2556272"/>
              <a:gd name="connsiteX2" fmla="*/ 3940904 w 3940904"/>
              <a:gd name="connsiteY2" fmla="*/ 2511298 h 2556272"/>
              <a:gd name="connsiteX0" fmla="*/ 0 w 3940904"/>
              <a:gd name="connsiteY0" fmla="*/ 0 h 2556272"/>
              <a:gd name="connsiteX1" fmla="*/ 987532 w 3940904"/>
              <a:gd name="connsiteY1" fmla="*/ 1634094 h 2556272"/>
              <a:gd name="connsiteX2" fmla="*/ 3940904 w 3940904"/>
              <a:gd name="connsiteY2" fmla="*/ 2511298 h 2556272"/>
              <a:gd name="connsiteX0" fmla="*/ 0 w 3940904"/>
              <a:gd name="connsiteY0" fmla="*/ 0 h 2322469"/>
              <a:gd name="connsiteX1" fmla="*/ 987532 w 3940904"/>
              <a:gd name="connsiteY1" fmla="*/ 1634094 h 2322469"/>
              <a:gd name="connsiteX2" fmla="*/ 3940904 w 3940904"/>
              <a:gd name="connsiteY2" fmla="*/ 2265084 h 2322469"/>
              <a:gd name="connsiteX0" fmla="*/ 0 w 3940904"/>
              <a:gd name="connsiteY0" fmla="*/ 0 h 2280962"/>
              <a:gd name="connsiteX1" fmla="*/ 987532 w 3940904"/>
              <a:gd name="connsiteY1" fmla="*/ 1634094 h 2280962"/>
              <a:gd name="connsiteX2" fmla="*/ 3940904 w 3940904"/>
              <a:gd name="connsiteY2" fmla="*/ 2265084 h 2280962"/>
              <a:gd name="connsiteX0" fmla="*/ 0 w 3940904"/>
              <a:gd name="connsiteY0" fmla="*/ 0 h 2279573"/>
              <a:gd name="connsiteX1" fmla="*/ 1092317 w 3940904"/>
              <a:gd name="connsiteY1" fmla="*/ 1572541 h 2279573"/>
              <a:gd name="connsiteX2" fmla="*/ 3940904 w 3940904"/>
              <a:gd name="connsiteY2" fmla="*/ 2265084 h 2279573"/>
              <a:gd name="connsiteX0" fmla="*/ 0 w 3940904"/>
              <a:gd name="connsiteY0" fmla="*/ 0 h 2266632"/>
              <a:gd name="connsiteX1" fmla="*/ 1092317 w 3940904"/>
              <a:gd name="connsiteY1" fmla="*/ 1572541 h 2266632"/>
              <a:gd name="connsiteX2" fmla="*/ 3940904 w 3940904"/>
              <a:gd name="connsiteY2" fmla="*/ 2265084 h 2266632"/>
              <a:gd name="connsiteX0" fmla="*/ 0 w 3940904"/>
              <a:gd name="connsiteY0" fmla="*/ 0 h 2266575"/>
              <a:gd name="connsiteX1" fmla="*/ 1343801 w 3940904"/>
              <a:gd name="connsiteY1" fmla="*/ 1552023 h 2266575"/>
              <a:gd name="connsiteX2" fmla="*/ 3940904 w 3940904"/>
              <a:gd name="connsiteY2" fmla="*/ 2265084 h 2266575"/>
              <a:gd name="connsiteX0" fmla="*/ 0 w 3940904"/>
              <a:gd name="connsiteY0" fmla="*/ 0 h 2266976"/>
              <a:gd name="connsiteX1" fmla="*/ 1343801 w 3940904"/>
              <a:gd name="connsiteY1" fmla="*/ 1552023 h 2266976"/>
              <a:gd name="connsiteX2" fmla="*/ 3940904 w 3940904"/>
              <a:gd name="connsiteY2" fmla="*/ 2265084 h 2266976"/>
              <a:gd name="connsiteX0" fmla="*/ 0 w 3940904"/>
              <a:gd name="connsiteY0" fmla="*/ 0 h 2266895"/>
              <a:gd name="connsiteX1" fmla="*/ 1343801 w 3940904"/>
              <a:gd name="connsiteY1" fmla="*/ 1531505 h 2266895"/>
              <a:gd name="connsiteX2" fmla="*/ 3940904 w 3940904"/>
              <a:gd name="connsiteY2" fmla="*/ 2265084 h 2266895"/>
              <a:gd name="connsiteX0" fmla="*/ 0 w 3940904"/>
              <a:gd name="connsiteY0" fmla="*/ 0 h 2265083"/>
              <a:gd name="connsiteX1" fmla="*/ 3940904 w 3940904"/>
              <a:gd name="connsiteY1" fmla="*/ 2265084 h 2265083"/>
              <a:gd name="connsiteX0" fmla="*/ 0 w 3940904"/>
              <a:gd name="connsiteY0" fmla="*/ 0 h 2265091"/>
              <a:gd name="connsiteX1" fmla="*/ 3940904 w 3940904"/>
              <a:gd name="connsiteY1" fmla="*/ 2265084 h 2265091"/>
              <a:gd name="connsiteX0" fmla="*/ 14 w 3940918"/>
              <a:gd name="connsiteY0" fmla="*/ 0 h 2265094"/>
              <a:gd name="connsiteX1" fmla="*/ 3940918 w 3940918"/>
              <a:gd name="connsiteY1" fmla="*/ 2265084 h 2265094"/>
              <a:gd name="connsiteX0" fmla="*/ 14 w 3961875"/>
              <a:gd name="connsiteY0" fmla="*/ 0 h 2531823"/>
              <a:gd name="connsiteX1" fmla="*/ 3961875 w 3961875"/>
              <a:gd name="connsiteY1" fmla="*/ 2531814 h 2531823"/>
              <a:gd name="connsiteX0" fmla="*/ 14 w 3961875"/>
              <a:gd name="connsiteY0" fmla="*/ 0 h 2531815"/>
              <a:gd name="connsiteX1" fmla="*/ 3961875 w 3961875"/>
              <a:gd name="connsiteY1" fmla="*/ 2531814 h 2531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961875" h="2531815">
                <a:moveTo>
                  <a:pt x="14" y="0"/>
                </a:moveTo>
                <a:cubicBezTo>
                  <a:pt x="-6644" y="1185901"/>
                  <a:pt x="2648241" y="2494907"/>
                  <a:pt x="3961875" y="2531814"/>
                </a:cubicBezTo>
              </a:path>
            </a:pathLst>
          </a:cu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Freeform 15">
            <a:extLst>
              <a:ext uri="{FF2B5EF4-FFF2-40B4-BE49-F238E27FC236}">
                <a16:creationId xmlns:a16="http://schemas.microsoft.com/office/drawing/2014/main" xmlns="" id="{8DEDCB49-B4AA-4D17-9DB8-4E68DDC305B9}"/>
              </a:ext>
            </a:extLst>
          </p:cNvPr>
          <p:cNvSpPr/>
          <p:nvPr/>
        </p:nvSpPr>
        <p:spPr>
          <a:xfrm>
            <a:off x="7516508" y="8664315"/>
            <a:ext cx="381874" cy="1725138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740770"/>
              <a:gd name="connsiteY0" fmla="*/ 0 h 1298660"/>
              <a:gd name="connsiteX1" fmla="*/ 925163 w 3740770"/>
              <a:gd name="connsiteY1" fmla="*/ 1166474 h 1298660"/>
              <a:gd name="connsiteX2" fmla="*/ 3740770 w 3740770"/>
              <a:gd name="connsiteY2" fmla="*/ 722361 h 1298660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36 h 1005091"/>
              <a:gd name="connsiteX1" fmla="*/ 975691 w 3740770"/>
              <a:gd name="connsiteY1" fmla="*/ 226594 h 1005091"/>
              <a:gd name="connsiteX2" fmla="*/ 3740770 w 3740770"/>
              <a:gd name="connsiteY2" fmla="*/ 722397 h 1005091"/>
              <a:gd name="connsiteX0" fmla="*/ 0 w 3700347"/>
              <a:gd name="connsiteY0" fmla="*/ 36 h 1005091"/>
              <a:gd name="connsiteX1" fmla="*/ 975691 w 3700347"/>
              <a:gd name="connsiteY1" fmla="*/ 226594 h 1005091"/>
              <a:gd name="connsiteX2" fmla="*/ 3700347 w 3700347"/>
              <a:gd name="connsiteY2" fmla="*/ 722397 h 1005091"/>
              <a:gd name="connsiteX0" fmla="*/ 0 w 3700347"/>
              <a:gd name="connsiteY0" fmla="*/ 40 h 1003538"/>
              <a:gd name="connsiteX1" fmla="*/ 965586 w 3700347"/>
              <a:gd name="connsiteY1" fmla="*/ 216705 h 1003538"/>
              <a:gd name="connsiteX2" fmla="*/ 3700347 w 3700347"/>
              <a:gd name="connsiteY2" fmla="*/ 722401 h 1003538"/>
              <a:gd name="connsiteX0" fmla="*/ 0 w 3700347"/>
              <a:gd name="connsiteY0" fmla="*/ 28 h 996701"/>
              <a:gd name="connsiteX1" fmla="*/ 965586 w 3700347"/>
              <a:gd name="connsiteY1" fmla="*/ 216693 h 996701"/>
              <a:gd name="connsiteX2" fmla="*/ 3700347 w 3700347"/>
              <a:gd name="connsiteY2" fmla="*/ 722389 h 996701"/>
              <a:gd name="connsiteX0" fmla="*/ 0 w 3700347"/>
              <a:gd name="connsiteY0" fmla="*/ 66 h 984024"/>
              <a:gd name="connsiteX1" fmla="*/ 1218226 w 3700347"/>
              <a:gd name="connsiteY1" fmla="*/ 127687 h 984024"/>
              <a:gd name="connsiteX2" fmla="*/ 3700347 w 3700347"/>
              <a:gd name="connsiteY2" fmla="*/ 722427 h 98402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5 h 1032694"/>
              <a:gd name="connsiteX1" fmla="*/ 1177804 w 3700347"/>
              <a:gd name="connsiteY1" fmla="*/ 394770 h 1032694"/>
              <a:gd name="connsiteX2" fmla="*/ 3700347 w 3700347"/>
              <a:gd name="connsiteY2" fmla="*/ 722376 h 1032694"/>
              <a:gd name="connsiteX0" fmla="*/ 0 w 3700347"/>
              <a:gd name="connsiteY0" fmla="*/ 0 h 1032679"/>
              <a:gd name="connsiteX1" fmla="*/ 1177804 w 3700347"/>
              <a:gd name="connsiteY1" fmla="*/ 394755 h 1032679"/>
              <a:gd name="connsiteX2" fmla="*/ 3700347 w 3700347"/>
              <a:gd name="connsiteY2" fmla="*/ 722361 h 1032679"/>
              <a:gd name="connsiteX0" fmla="*/ 0 w 3700347"/>
              <a:gd name="connsiteY0" fmla="*/ 0 h 1030811"/>
              <a:gd name="connsiteX1" fmla="*/ 1147487 w 3700347"/>
              <a:gd name="connsiteY1" fmla="*/ 384862 h 1030811"/>
              <a:gd name="connsiteX2" fmla="*/ 3700347 w 3700347"/>
              <a:gd name="connsiteY2" fmla="*/ 722361 h 1030811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61878"/>
              <a:gd name="connsiteX1" fmla="*/ 1147487 w 3700347"/>
              <a:gd name="connsiteY1" fmla="*/ 384862 h 1061878"/>
              <a:gd name="connsiteX2" fmla="*/ 3700347 w 3700347"/>
              <a:gd name="connsiteY2" fmla="*/ 771830 h 1061878"/>
              <a:gd name="connsiteX0" fmla="*/ 0 w 3700347"/>
              <a:gd name="connsiteY0" fmla="*/ 0 h 1080602"/>
              <a:gd name="connsiteX1" fmla="*/ 1147487 w 3700347"/>
              <a:gd name="connsiteY1" fmla="*/ 384862 h 1080602"/>
              <a:gd name="connsiteX2" fmla="*/ 3700347 w 3700347"/>
              <a:gd name="connsiteY2" fmla="*/ 771830 h 1080602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10453"/>
              <a:gd name="connsiteY0" fmla="*/ 0 h 1027659"/>
              <a:gd name="connsiteX1" fmla="*/ 1147487 w 3710453"/>
              <a:gd name="connsiteY1" fmla="*/ 384862 h 1027659"/>
              <a:gd name="connsiteX2" fmla="*/ 3710453 w 3710453"/>
              <a:gd name="connsiteY2" fmla="*/ 742148 h 1027659"/>
              <a:gd name="connsiteX0" fmla="*/ 0 w 3710453"/>
              <a:gd name="connsiteY0" fmla="*/ 0 h 1030892"/>
              <a:gd name="connsiteX1" fmla="*/ 1147487 w 3710453"/>
              <a:gd name="connsiteY1" fmla="*/ 384862 h 1030892"/>
              <a:gd name="connsiteX2" fmla="*/ 3710453 w 3710453"/>
              <a:gd name="connsiteY2" fmla="*/ 742148 h 1030892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154643"/>
              <a:gd name="connsiteY0" fmla="*/ 0 h 1262974"/>
              <a:gd name="connsiteX1" fmla="*/ 1147487 w 3154643"/>
              <a:gd name="connsiteY1" fmla="*/ 384862 h 1262974"/>
              <a:gd name="connsiteX2" fmla="*/ 3154643 w 3154643"/>
              <a:gd name="connsiteY2" fmla="*/ 1014229 h 1262974"/>
              <a:gd name="connsiteX0" fmla="*/ 0 w 3154643"/>
              <a:gd name="connsiteY0" fmla="*/ 0 h 1032982"/>
              <a:gd name="connsiteX1" fmla="*/ 1147487 w 3154643"/>
              <a:gd name="connsiteY1" fmla="*/ 384862 h 1032982"/>
              <a:gd name="connsiteX2" fmla="*/ 3154643 w 3154643"/>
              <a:gd name="connsiteY2" fmla="*/ 1014229 h 1032982"/>
              <a:gd name="connsiteX0" fmla="*/ 0 w 3139484"/>
              <a:gd name="connsiteY0" fmla="*/ 0 h 1071698"/>
              <a:gd name="connsiteX1" fmla="*/ 1147487 w 3139484"/>
              <a:gd name="connsiteY1" fmla="*/ 384862 h 1071698"/>
              <a:gd name="connsiteX2" fmla="*/ 3139484 w 3139484"/>
              <a:gd name="connsiteY2" fmla="*/ 1053804 h 1071698"/>
              <a:gd name="connsiteX0" fmla="*/ 0 w 3139484"/>
              <a:gd name="connsiteY0" fmla="*/ 0 h 1070569"/>
              <a:gd name="connsiteX1" fmla="*/ 1147487 w 3139484"/>
              <a:gd name="connsiteY1" fmla="*/ 384862 h 1070569"/>
              <a:gd name="connsiteX2" fmla="*/ 3139484 w 3139484"/>
              <a:gd name="connsiteY2" fmla="*/ 1053804 h 1070569"/>
              <a:gd name="connsiteX0" fmla="*/ 0 w 3139484"/>
              <a:gd name="connsiteY0" fmla="*/ 0 h 1065720"/>
              <a:gd name="connsiteX1" fmla="*/ 1147487 w 3139484"/>
              <a:gd name="connsiteY1" fmla="*/ 384862 h 1065720"/>
              <a:gd name="connsiteX2" fmla="*/ 3139484 w 3139484"/>
              <a:gd name="connsiteY2" fmla="*/ 1048857 h 1065720"/>
              <a:gd name="connsiteX0" fmla="*/ 0 w 3139484"/>
              <a:gd name="connsiteY0" fmla="*/ 0 h 1066426"/>
              <a:gd name="connsiteX1" fmla="*/ 1147487 w 3139484"/>
              <a:gd name="connsiteY1" fmla="*/ 384862 h 1066426"/>
              <a:gd name="connsiteX2" fmla="*/ 3139484 w 3139484"/>
              <a:gd name="connsiteY2" fmla="*/ 1048857 h 1066426"/>
              <a:gd name="connsiteX0" fmla="*/ 0 w 3139484"/>
              <a:gd name="connsiteY0" fmla="*/ 0 h 1073749"/>
              <a:gd name="connsiteX1" fmla="*/ 1364758 w 3139484"/>
              <a:gd name="connsiteY1" fmla="*/ 587686 h 1073749"/>
              <a:gd name="connsiteX2" fmla="*/ 3139484 w 3139484"/>
              <a:gd name="connsiteY2" fmla="*/ 1048857 h 1073749"/>
              <a:gd name="connsiteX0" fmla="*/ 0 w 3139484"/>
              <a:gd name="connsiteY0" fmla="*/ 0 h 1082891"/>
              <a:gd name="connsiteX1" fmla="*/ 1364758 w 3139484"/>
              <a:gd name="connsiteY1" fmla="*/ 587686 h 1082891"/>
              <a:gd name="connsiteX2" fmla="*/ 3139484 w 3139484"/>
              <a:gd name="connsiteY2" fmla="*/ 1048857 h 1082891"/>
              <a:gd name="connsiteX0" fmla="*/ 0 w 3139484"/>
              <a:gd name="connsiteY0" fmla="*/ 0 h 1073053"/>
              <a:gd name="connsiteX1" fmla="*/ 1364758 w 3139484"/>
              <a:gd name="connsiteY1" fmla="*/ 587686 h 1073053"/>
              <a:gd name="connsiteX2" fmla="*/ 3139484 w 3139484"/>
              <a:gd name="connsiteY2" fmla="*/ 1048857 h 1073053"/>
              <a:gd name="connsiteX0" fmla="*/ 0 w 3139484"/>
              <a:gd name="connsiteY0" fmla="*/ 0 h 1087959"/>
              <a:gd name="connsiteX1" fmla="*/ 1364758 w 3139484"/>
              <a:gd name="connsiteY1" fmla="*/ 587686 h 1087959"/>
              <a:gd name="connsiteX2" fmla="*/ 3139484 w 3139484"/>
              <a:gd name="connsiteY2" fmla="*/ 1048857 h 1087959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24326"/>
              <a:gd name="connsiteY0" fmla="*/ 0 h 1086676"/>
              <a:gd name="connsiteX1" fmla="*/ 1364758 w 3124326"/>
              <a:gd name="connsiteY1" fmla="*/ 587686 h 1086676"/>
              <a:gd name="connsiteX2" fmla="*/ 3124326 w 3124326"/>
              <a:gd name="connsiteY2" fmla="*/ 1063698 h 1086676"/>
              <a:gd name="connsiteX0" fmla="*/ 0 w 3144537"/>
              <a:gd name="connsiteY0" fmla="*/ 0 h 1058134"/>
              <a:gd name="connsiteX1" fmla="*/ 1364758 w 3144537"/>
              <a:gd name="connsiteY1" fmla="*/ 587686 h 1058134"/>
              <a:gd name="connsiteX2" fmla="*/ 3144537 w 3144537"/>
              <a:gd name="connsiteY2" fmla="*/ 1034017 h 1058134"/>
              <a:gd name="connsiteX0" fmla="*/ 0 w 3144537"/>
              <a:gd name="connsiteY0" fmla="*/ 0 h 1103970"/>
              <a:gd name="connsiteX1" fmla="*/ 1364758 w 3144537"/>
              <a:gd name="connsiteY1" fmla="*/ 587686 h 1103970"/>
              <a:gd name="connsiteX2" fmla="*/ 3144537 w 3144537"/>
              <a:gd name="connsiteY2" fmla="*/ 1034017 h 1103970"/>
              <a:gd name="connsiteX0" fmla="*/ 0 w 3144537"/>
              <a:gd name="connsiteY0" fmla="*/ 0 h 1121257"/>
              <a:gd name="connsiteX1" fmla="*/ 1364758 w 3144537"/>
              <a:gd name="connsiteY1" fmla="*/ 587686 h 1121257"/>
              <a:gd name="connsiteX2" fmla="*/ 3144537 w 3144537"/>
              <a:gd name="connsiteY2" fmla="*/ 1034017 h 1121257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29334"/>
              <a:gd name="connsiteX1" fmla="*/ 1364758 w 3144537"/>
              <a:gd name="connsiteY1" fmla="*/ 587686 h 1129334"/>
              <a:gd name="connsiteX2" fmla="*/ 3144537 w 3144537"/>
              <a:gd name="connsiteY2" fmla="*/ 1034017 h 1129334"/>
              <a:gd name="connsiteX0" fmla="*/ 0 w 3144537"/>
              <a:gd name="connsiteY0" fmla="*/ 0 h 1124489"/>
              <a:gd name="connsiteX1" fmla="*/ 1364758 w 3144537"/>
              <a:gd name="connsiteY1" fmla="*/ 587686 h 1124489"/>
              <a:gd name="connsiteX2" fmla="*/ 3144537 w 3144537"/>
              <a:gd name="connsiteY2" fmla="*/ 1034017 h 1124489"/>
              <a:gd name="connsiteX0" fmla="*/ 0 w 3144537"/>
              <a:gd name="connsiteY0" fmla="*/ 0 h 1108069"/>
              <a:gd name="connsiteX1" fmla="*/ 1364758 w 3144537"/>
              <a:gd name="connsiteY1" fmla="*/ 587686 h 1108069"/>
              <a:gd name="connsiteX2" fmla="*/ 3144537 w 3144537"/>
              <a:gd name="connsiteY2" fmla="*/ 1034017 h 1108069"/>
              <a:gd name="connsiteX0" fmla="*/ 0 w 3144537"/>
              <a:gd name="connsiteY0" fmla="*/ 0 h 1106197"/>
              <a:gd name="connsiteX1" fmla="*/ 1364758 w 3144537"/>
              <a:gd name="connsiteY1" fmla="*/ 587686 h 1106197"/>
              <a:gd name="connsiteX2" fmla="*/ 3144537 w 3144537"/>
              <a:gd name="connsiteY2" fmla="*/ 1034017 h 1106197"/>
              <a:gd name="connsiteX0" fmla="*/ 0 w 3940904"/>
              <a:gd name="connsiteY0" fmla="*/ 0 h 2583478"/>
              <a:gd name="connsiteX1" fmla="*/ 2161125 w 3940904"/>
              <a:gd name="connsiteY1" fmla="*/ 2064967 h 2583478"/>
              <a:gd name="connsiteX2" fmla="*/ 3940904 w 3940904"/>
              <a:gd name="connsiteY2" fmla="*/ 2511298 h 2583478"/>
              <a:gd name="connsiteX0" fmla="*/ 0 w 3940904"/>
              <a:gd name="connsiteY0" fmla="*/ 0 h 2583478"/>
              <a:gd name="connsiteX1" fmla="*/ 2161125 w 3940904"/>
              <a:gd name="connsiteY1" fmla="*/ 2064967 h 2583478"/>
              <a:gd name="connsiteX2" fmla="*/ 3940904 w 3940904"/>
              <a:gd name="connsiteY2" fmla="*/ 2511298 h 2583478"/>
              <a:gd name="connsiteX0" fmla="*/ 0 w 3940904"/>
              <a:gd name="connsiteY0" fmla="*/ 0 h 2583478"/>
              <a:gd name="connsiteX1" fmla="*/ 2161125 w 3940904"/>
              <a:gd name="connsiteY1" fmla="*/ 2064967 h 2583478"/>
              <a:gd name="connsiteX2" fmla="*/ 3940904 w 3940904"/>
              <a:gd name="connsiteY2" fmla="*/ 2511298 h 2583478"/>
              <a:gd name="connsiteX0" fmla="*/ 0 w 3940904"/>
              <a:gd name="connsiteY0" fmla="*/ 0 h 2556272"/>
              <a:gd name="connsiteX1" fmla="*/ 987532 w 3940904"/>
              <a:gd name="connsiteY1" fmla="*/ 1634094 h 2556272"/>
              <a:gd name="connsiteX2" fmla="*/ 3940904 w 3940904"/>
              <a:gd name="connsiteY2" fmla="*/ 2511298 h 2556272"/>
              <a:gd name="connsiteX0" fmla="*/ 0 w 3940904"/>
              <a:gd name="connsiteY0" fmla="*/ 0 h 2556272"/>
              <a:gd name="connsiteX1" fmla="*/ 987532 w 3940904"/>
              <a:gd name="connsiteY1" fmla="*/ 1634094 h 2556272"/>
              <a:gd name="connsiteX2" fmla="*/ 3940904 w 3940904"/>
              <a:gd name="connsiteY2" fmla="*/ 2511298 h 2556272"/>
              <a:gd name="connsiteX0" fmla="*/ 0 w 3940904"/>
              <a:gd name="connsiteY0" fmla="*/ 0 h 2322469"/>
              <a:gd name="connsiteX1" fmla="*/ 987532 w 3940904"/>
              <a:gd name="connsiteY1" fmla="*/ 1634094 h 2322469"/>
              <a:gd name="connsiteX2" fmla="*/ 3940904 w 3940904"/>
              <a:gd name="connsiteY2" fmla="*/ 2265084 h 2322469"/>
              <a:gd name="connsiteX0" fmla="*/ 0 w 3940904"/>
              <a:gd name="connsiteY0" fmla="*/ 0 h 2280962"/>
              <a:gd name="connsiteX1" fmla="*/ 987532 w 3940904"/>
              <a:gd name="connsiteY1" fmla="*/ 1634094 h 2280962"/>
              <a:gd name="connsiteX2" fmla="*/ 3940904 w 3940904"/>
              <a:gd name="connsiteY2" fmla="*/ 2265084 h 2280962"/>
              <a:gd name="connsiteX0" fmla="*/ 0 w 3940904"/>
              <a:gd name="connsiteY0" fmla="*/ 0 h 2279573"/>
              <a:gd name="connsiteX1" fmla="*/ 1092317 w 3940904"/>
              <a:gd name="connsiteY1" fmla="*/ 1572541 h 2279573"/>
              <a:gd name="connsiteX2" fmla="*/ 3940904 w 3940904"/>
              <a:gd name="connsiteY2" fmla="*/ 2265084 h 2279573"/>
              <a:gd name="connsiteX0" fmla="*/ 0 w 3940904"/>
              <a:gd name="connsiteY0" fmla="*/ 0 h 2266632"/>
              <a:gd name="connsiteX1" fmla="*/ 1092317 w 3940904"/>
              <a:gd name="connsiteY1" fmla="*/ 1572541 h 2266632"/>
              <a:gd name="connsiteX2" fmla="*/ 3940904 w 3940904"/>
              <a:gd name="connsiteY2" fmla="*/ 2265084 h 2266632"/>
              <a:gd name="connsiteX0" fmla="*/ 0 w 3940904"/>
              <a:gd name="connsiteY0" fmla="*/ 0 h 2266575"/>
              <a:gd name="connsiteX1" fmla="*/ 1343801 w 3940904"/>
              <a:gd name="connsiteY1" fmla="*/ 1552023 h 2266575"/>
              <a:gd name="connsiteX2" fmla="*/ 3940904 w 3940904"/>
              <a:gd name="connsiteY2" fmla="*/ 2265084 h 2266575"/>
              <a:gd name="connsiteX0" fmla="*/ 0 w 3940904"/>
              <a:gd name="connsiteY0" fmla="*/ 0 h 2266976"/>
              <a:gd name="connsiteX1" fmla="*/ 1343801 w 3940904"/>
              <a:gd name="connsiteY1" fmla="*/ 1552023 h 2266976"/>
              <a:gd name="connsiteX2" fmla="*/ 3940904 w 3940904"/>
              <a:gd name="connsiteY2" fmla="*/ 2265084 h 2266976"/>
              <a:gd name="connsiteX0" fmla="*/ 0 w 3940904"/>
              <a:gd name="connsiteY0" fmla="*/ 0 h 2266895"/>
              <a:gd name="connsiteX1" fmla="*/ 1343801 w 3940904"/>
              <a:gd name="connsiteY1" fmla="*/ 1531505 h 2266895"/>
              <a:gd name="connsiteX2" fmla="*/ 3940904 w 3940904"/>
              <a:gd name="connsiteY2" fmla="*/ 2265084 h 2266895"/>
              <a:gd name="connsiteX0" fmla="*/ 0 w 3940904"/>
              <a:gd name="connsiteY0" fmla="*/ 0 h 2265083"/>
              <a:gd name="connsiteX1" fmla="*/ 3940904 w 3940904"/>
              <a:gd name="connsiteY1" fmla="*/ 2265084 h 2265083"/>
              <a:gd name="connsiteX0" fmla="*/ 0 w 3940904"/>
              <a:gd name="connsiteY0" fmla="*/ 0 h 2265091"/>
              <a:gd name="connsiteX1" fmla="*/ 3940904 w 3940904"/>
              <a:gd name="connsiteY1" fmla="*/ 2265084 h 2265091"/>
              <a:gd name="connsiteX0" fmla="*/ 14 w 3940918"/>
              <a:gd name="connsiteY0" fmla="*/ 0 h 2265094"/>
              <a:gd name="connsiteX1" fmla="*/ 3940918 w 3940918"/>
              <a:gd name="connsiteY1" fmla="*/ 2265084 h 2265094"/>
              <a:gd name="connsiteX0" fmla="*/ 14 w 3961875"/>
              <a:gd name="connsiteY0" fmla="*/ 0 h 2531823"/>
              <a:gd name="connsiteX1" fmla="*/ 3961875 w 3961875"/>
              <a:gd name="connsiteY1" fmla="*/ 2531814 h 2531823"/>
              <a:gd name="connsiteX0" fmla="*/ 14 w 3961875"/>
              <a:gd name="connsiteY0" fmla="*/ 0 h 2531815"/>
              <a:gd name="connsiteX1" fmla="*/ 3961875 w 3961875"/>
              <a:gd name="connsiteY1" fmla="*/ 2531814 h 2531815"/>
              <a:gd name="connsiteX0" fmla="*/ 29205 w 1057084"/>
              <a:gd name="connsiteY0" fmla="*/ 0 h 4583594"/>
              <a:gd name="connsiteX1" fmla="*/ 1057084 w 1057084"/>
              <a:gd name="connsiteY1" fmla="*/ 4583593 h 4583594"/>
              <a:gd name="connsiteX0" fmla="*/ 34034 w 1040956"/>
              <a:gd name="connsiteY0" fmla="*/ 0 h 4645147"/>
              <a:gd name="connsiteX1" fmla="*/ 1040956 w 1040956"/>
              <a:gd name="connsiteY1" fmla="*/ 4645146 h 4645147"/>
              <a:gd name="connsiteX0" fmla="*/ 43333 w 1050255"/>
              <a:gd name="connsiteY0" fmla="*/ 0 h 4645147"/>
              <a:gd name="connsiteX1" fmla="*/ 1050255 w 1050255"/>
              <a:gd name="connsiteY1" fmla="*/ 4645146 h 4645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50255" h="4645147">
                <a:moveTo>
                  <a:pt x="43333" y="0"/>
                </a:moveTo>
                <a:cubicBezTo>
                  <a:pt x="15718" y="1185901"/>
                  <a:pt x="-263379" y="4608239"/>
                  <a:pt x="1050255" y="4645146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Freeform 172"/>
          <p:cNvSpPr/>
          <p:nvPr/>
        </p:nvSpPr>
        <p:spPr>
          <a:xfrm>
            <a:off x="8888148" y="8489891"/>
            <a:ext cx="1276008" cy="773808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03088 h 1165373"/>
              <a:gd name="connsiteX1" fmla="*/ 390745 w 2481943"/>
              <a:gd name="connsiteY1" fmla="*/ 1917 h 1165373"/>
              <a:gd name="connsiteX2" fmla="*/ 2035228 w 2481943"/>
              <a:gd name="connsiteY2" fmla="*/ 225800 h 1165373"/>
              <a:gd name="connsiteX3" fmla="*/ 2000544 w 2481943"/>
              <a:gd name="connsiteY3" fmla="*/ 1124960 h 1165373"/>
              <a:gd name="connsiteX4" fmla="*/ 2481943 w 2481943"/>
              <a:gd name="connsiteY4" fmla="*/ 927203 h 1165373"/>
              <a:gd name="connsiteX0" fmla="*/ 0 w 2798540"/>
              <a:gd name="connsiteY0" fmla="*/ 303088 h 1196507"/>
              <a:gd name="connsiteX1" fmla="*/ 390745 w 2798540"/>
              <a:gd name="connsiteY1" fmla="*/ 1917 h 1196507"/>
              <a:gd name="connsiteX2" fmla="*/ 2035228 w 2798540"/>
              <a:gd name="connsiteY2" fmla="*/ 225800 h 1196507"/>
              <a:gd name="connsiteX3" fmla="*/ 2000544 w 2798540"/>
              <a:gd name="connsiteY3" fmla="*/ 1124960 h 1196507"/>
              <a:gd name="connsiteX4" fmla="*/ 2798540 w 2798540"/>
              <a:gd name="connsiteY4" fmla="*/ 1033883 h 1196507"/>
              <a:gd name="connsiteX0" fmla="*/ 0 w 2798540"/>
              <a:gd name="connsiteY0" fmla="*/ 303760 h 1293149"/>
              <a:gd name="connsiteX1" fmla="*/ 390745 w 2798540"/>
              <a:gd name="connsiteY1" fmla="*/ 2589 h 1293149"/>
              <a:gd name="connsiteX2" fmla="*/ 2035228 w 2798540"/>
              <a:gd name="connsiteY2" fmla="*/ 226472 h 1293149"/>
              <a:gd name="connsiteX3" fmla="*/ 2324680 w 2798540"/>
              <a:gd name="connsiteY3" fmla="*/ 1247552 h 1293149"/>
              <a:gd name="connsiteX4" fmla="*/ 2798540 w 2798540"/>
              <a:gd name="connsiteY4" fmla="*/ 1034555 h 1293149"/>
              <a:gd name="connsiteX0" fmla="*/ 0 w 2798540"/>
              <a:gd name="connsiteY0" fmla="*/ 303227 h 1218628"/>
              <a:gd name="connsiteX1" fmla="*/ 390745 w 2798540"/>
              <a:gd name="connsiteY1" fmla="*/ 2056 h 1218628"/>
              <a:gd name="connsiteX2" fmla="*/ 2035228 w 2798540"/>
              <a:gd name="connsiteY2" fmla="*/ 225939 h 1218628"/>
              <a:gd name="connsiteX3" fmla="*/ 2513131 w 2798540"/>
              <a:gd name="connsiteY3" fmla="*/ 1155579 h 1218628"/>
              <a:gd name="connsiteX4" fmla="*/ 2798540 w 2798540"/>
              <a:gd name="connsiteY4" fmla="*/ 1034022 h 1218628"/>
              <a:gd name="connsiteX0" fmla="*/ 0 w 2798540"/>
              <a:gd name="connsiteY0" fmla="*/ 303227 h 1198314"/>
              <a:gd name="connsiteX1" fmla="*/ 390745 w 2798540"/>
              <a:gd name="connsiteY1" fmla="*/ 2056 h 1198314"/>
              <a:gd name="connsiteX2" fmla="*/ 2035228 w 2798540"/>
              <a:gd name="connsiteY2" fmla="*/ 225939 h 1198314"/>
              <a:gd name="connsiteX3" fmla="*/ 2513131 w 2798540"/>
              <a:gd name="connsiteY3" fmla="*/ 1155579 h 1198314"/>
              <a:gd name="connsiteX4" fmla="*/ 2798540 w 2798540"/>
              <a:gd name="connsiteY4" fmla="*/ 1034022 h 1198314"/>
              <a:gd name="connsiteX0" fmla="*/ 0 w 2798540"/>
              <a:gd name="connsiteY0" fmla="*/ 302390 h 1197477"/>
              <a:gd name="connsiteX1" fmla="*/ 390745 w 2798540"/>
              <a:gd name="connsiteY1" fmla="*/ 1219 h 1197477"/>
              <a:gd name="connsiteX2" fmla="*/ 2035228 w 2798540"/>
              <a:gd name="connsiteY2" fmla="*/ 225102 h 1197477"/>
              <a:gd name="connsiteX3" fmla="*/ 2513131 w 2798540"/>
              <a:gd name="connsiteY3" fmla="*/ 1154742 h 1197477"/>
              <a:gd name="connsiteX4" fmla="*/ 2798540 w 2798540"/>
              <a:gd name="connsiteY4" fmla="*/ 1033185 h 1197477"/>
              <a:gd name="connsiteX0" fmla="*/ 0 w 2798540"/>
              <a:gd name="connsiteY0" fmla="*/ 312555 h 1207642"/>
              <a:gd name="connsiteX1" fmla="*/ 390745 w 2798540"/>
              <a:gd name="connsiteY1" fmla="*/ 11384 h 1207642"/>
              <a:gd name="connsiteX2" fmla="*/ 2035228 w 2798540"/>
              <a:gd name="connsiteY2" fmla="*/ 235267 h 1207642"/>
              <a:gd name="connsiteX3" fmla="*/ 2513131 w 2798540"/>
              <a:gd name="connsiteY3" fmla="*/ 1164907 h 1207642"/>
              <a:gd name="connsiteX4" fmla="*/ 2798540 w 2798540"/>
              <a:gd name="connsiteY4" fmla="*/ 1043350 h 1207642"/>
              <a:gd name="connsiteX0" fmla="*/ 0 w 2798540"/>
              <a:gd name="connsiteY0" fmla="*/ 337086 h 1232173"/>
              <a:gd name="connsiteX1" fmla="*/ 986250 w 2798540"/>
              <a:gd name="connsiteY1" fmla="*/ 13055 h 1232173"/>
              <a:gd name="connsiteX2" fmla="*/ 2035228 w 2798540"/>
              <a:gd name="connsiteY2" fmla="*/ 259798 h 1232173"/>
              <a:gd name="connsiteX3" fmla="*/ 2513131 w 2798540"/>
              <a:gd name="connsiteY3" fmla="*/ 1189438 h 1232173"/>
              <a:gd name="connsiteX4" fmla="*/ 2798540 w 2798540"/>
              <a:gd name="connsiteY4" fmla="*/ 1067881 h 1232173"/>
              <a:gd name="connsiteX0" fmla="*/ 0 w 2798540"/>
              <a:gd name="connsiteY0" fmla="*/ 362116 h 1257203"/>
              <a:gd name="connsiteX1" fmla="*/ 986250 w 2798540"/>
              <a:gd name="connsiteY1" fmla="*/ 38085 h 1257203"/>
              <a:gd name="connsiteX2" fmla="*/ 2513131 w 2798540"/>
              <a:gd name="connsiteY2" fmla="*/ 1214468 h 1257203"/>
              <a:gd name="connsiteX3" fmla="*/ 2798540 w 2798540"/>
              <a:gd name="connsiteY3" fmla="*/ 1092911 h 1257203"/>
              <a:gd name="connsiteX0" fmla="*/ 0 w 2798540"/>
              <a:gd name="connsiteY0" fmla="*/ 348327 h 1280874"/>
              <a:gd name="connsiteX1" fmla="*/ 1250081 w 2798540"/>
              <a:gd name="connsiteY1" fmla="*/ 39536 h 1280874"/>
              <a:gd name="connsiteX2" fmla="*/ 2513131 w 2798540"/>
              <a:gd name="connsiteY2" fmla="*/ 1200679 h 1280874"/>
              <a:gd name="connsiteX3" fmla="*/ 2798540 w 2798540"/>
              <a:gd name="connsiteY3" fmla="*/ 1079122 h 1280874"/>
              <a:gd name="connsiteX0" fmla="*/ 0 w 2798540"/>
              <a:gd name="connsiteY0" fmla="*/ 369134 h 1301681"/>
              <a:gd name="connsiteX1" fmla="*/ 1250081 w 2798540"/>
              <a:gd name="connsiteY1" fmla="*/ 60343 h 1301681"/>
              <a:gd name="connsiteX2" fmla="*/ 2513131 w 2798540"/>
              <a:gd name="connsiteY2" fmla="*/ 1221486 h 1301681"/>
              <a:gd name="connsiteX3" fmla="*/ 2798540 w 2798540"/>
              <a:gd name="connsiteY3" fmla="*/ 1099929 h 1301681"/>
              <a:gd name="connsiteX0" fmla="*/ 0 w 2798540"/>
              <a:gd name="connsiteY0" fmla="*/ 346412 h 1256865"/>
              <a:gd name="connsiteX1" fmla="*/ 1250081 w 2798540"/>
              <a:gd name="connsiteY1" fmla="*/ 37621 h 1256865"/>
              <a:gd name="connsiteX2" fmla="*/ 2467903 w 2798540"/>
              <a:gd name="connsiteY2" fmla="*/ 1168284 h 1256865"/>
              <a:gd name="connsiteX3" fmla="*/ 2798540 w 2798540"/>
              <a:gd name="connsiteY3" fmla="*/ 1077207 h 1256865"/>
              <a:gd name="connsiteX0" fmla="*/ 0 w 2798540"/>
              <a:gd name="connsiteY0" fmla="*/ 346412 h 1250131"/>
              <a:gd name="connsiteX1" fmla="*/ 1250081 w 2798540"/>
              <a:gd name="connsiteY1" fmla="*/ 37621 h 1250131"/>
              <a:gd name="connsiteX2" fmla="*/ 2467903 w 2798540"/>
              <a:gd name="connsiteY2" fmla="*/ 1168284 h 1250131"/>
              <a:gd name="connsiteX3" fmla="*/ 2798540 w 2798540"/>
              <a:gd name="connsiteY3" fmla="*/ 1077207 h 1250131"/>
              <a:gd name="connsiteX0" fmla="*/ 0 w 2798540"/>
              <a:gd name="connsiteY0" fmla="*/ 337991 h 1241710"/>
              <a:gd name="connsiteX1" fmla="*/ 1250081 w 2798540"/>
              <a:gd name="connsiteY1" fmla="*/ 29200 h 1241710"/>
              <a:gd name="connsiteX2" fmla="*/ 2467903 w 2798540"/>
              <a:gd name="connsiteY2" fmla="*/ 1159863 h 1241710"/>
              <a:gd name="connsiteX3" fmla="*/ 2798540 w 2798540"/>
              <a:gd name="connsiteY3" fmla="*/ 1068786 h 1241710"/>
              <a:gd name="connsiteX0" fmla="*/ 0 w 2798540"/>
              <a:gd name="connsiteY0" fmla="*/ 340758 h 1244477"/>
              <a:gd name="connsiteX1" fmla="*/ 1250081 w 2798540"/>
              <a:gd name="connsiteY1" fmla="*/ 31967 h 1244477"/>
              <a:gd name="connsiteX2" fmla="*/ 2467903 w 2798540"/>
              <a:gd name="connsiteY2" fmla="*/ 1162630 h 1244477"/>
              <a:gd name="connsiteX3" fmla="*/ 2798540 w 2798540"/>
              <a:gd name="connsiteY3" fmla="*/ 1071553 h 1244477"/>
              <a:gd name="connsiteX0" fmla="*/ 0 w 2798540"/>
              <a:gd name="connsiteY0" fmla="*/ 299590 h 1206675"/>
              <a:gd name="connsiteX1" fmla="*/ 1250081 w 2798540"/>
              <a:gd name="connsiteY1" fmla="*/ 36519 h 1206675"/>
              <a:gd name="connsiteX2" fmla="*/ 2467903 w 2798540"/>
              <a:gd name="connsiteY2" fmla="*/ 1121462 h 1206675"/>
              <a:gd name="connsiteX3" fmla="*/ 2798540 w 2798540"/>
              <a:gd name="connsiteY3" fmla="*/ 1030385 h 1206675"/>
              <a:gd name="connsiteX0" fmla="*/ 0 w 2798540"/>
              <a:gd name="connsiteY0" fmla="*/ 299590 h 1166466"/>
              <a:gd name="connsiteX1" fmla="*/ 1250081 w 2798540"/>
              <a:gd name="connsiteY1" fmla="*/ 36519 h 1166466"/>
              <a:gd name="connsiteX2" fmla="*/ 2467903 w 2798540"/>
              <a:gd name="connsiteY2" fmla="*/ 1121462 h 1166466"/>
              <a:gd name="connsiteX3" fmla="*/ 2798540 w 2798540"/>
              <a:gd name="connsiteY3" fmla="*/ 1030385 h 1166466"/>
              <a:gd name="connsiteX0" fmla="*/ 0 w 2798540"/>
              <a:gd name="connsiteY0" fmla="*/ 299590 h 1189864"/>
              <a:gd name="connsiteX1" fmla="*/ 1250081 w 2798540"/>
              <a:gd name="connsiteY1" fmla="*/ 36519 h 1189864"/>
              <a:gd name="connsiteX2" fmla="*/ 2467903 w 2798540"/>
              <a:gd name="connsiteY2" fmla="*/ 1121462 h 1189864"/>
              <a:gd name="connsiteX3" fmla="*/ 2798540 w 2798540"/>
              <a:gd name="connsiteY3" fmla="*/ 1030385 h 1189864"/>
              <a:gd name="connsiteX0" fmla="*/ 0 w 2798540"/>
              <a:gd name="connsiteY0" fmla="*/ 299590 h 1199945"/>
              <a:gd name="connsiteX1" fmla="*/ 1250081 w 2798540"/>
              <a:gd name="connsiteY1" fmla="*/ 36519 h 1199945"/>
              <a:gd name="connsiteX2" fmla="*/ 2467903 w 2798540"/>
              <a:gd name="connsiteY2" fmla="*/ 1121462 h 1199945"/>
              <a:gd name="connsiteX3" fmla="*/ 2798540 w 2798540"/>
              <a:gd name="connsiteY3" fmla="*/ 1030385 h 1199945"/>
              <a:gd name="connsiteX0" fmla="*/ 0 w 2798540"/>
              <a:gd name="connsiteY0" fmla="*/ 295633 h 1115596"/>
              <a:gd name="connsiteX1" fmla="*/ 1250081 w 2798540"/>
              <a:gd name="connsiteY1" fmla="*/ 32562 h 1115596"/>
              <a:gd name="connsiteX2" fmla="*/ 2392523 w 2798540"/>
              <a:gd name="connsiteY2" fmla="*/ 965105 h 1115596"/>
              <a:gd name="connsiteX3" fmla="*/ 2798540 w 2798540"/>
              <a:gd name="connsiteY3" fmla="*/ 1026428 h 1115596"/>
              <a:gd name="connsiteX0" fmla="*/ 0 w 2798540"/>
              <a:gd name="connsiteY0" fmla="*/ 295633 h 1185888"/>
              <a:gd name="connsiteX1" fmla="*/ 1250081 w 2798540"/>
              <a:gd name="connsiteY1" fmla="*/ 32562 h 1185888"/>
              <a:gd name="connsiteX2" fmla="*/ 2392523 w 2798540"/>
              <a:gd name="connsiteY2" fmla="*/ 965105 h 1185888"/>
              <a:gd name="connsiteX3" fmla="*/ 2798540 w 2798540"/>
              <a:gd name="connsiteY3" fmla="*/ 1026428 h 1185888"/>
              <a:gd name="connsiteX0" fmla="*/ 0 w 2798540"/>
              <a:gd name="connsiteY0" fmla="*/ 302458 h 1127297"/>
              <a:gd name="connsiteX1" fmla="*/ 1272695 w 2798540"/>
              <a:gd name="connsiteY1" fmla="*/ 31767 h 1127297"/>
              <a:gd name="connsiteX2" fmla="*/ 2392523 w 2798540"/>
              <a:gd name="connsiteY2" fmla="*/ 971930 h 1127297"/>
              <a:gd name="connsiteX3" fmla="*/ 2798540 w 2798540"/>
              <a:gd name="connsiteY3" fmla="*/ 1033253 h 1127297"/>
              <a:gd name="connsiteX0" fmla="*/ 0 w 2798540"/>
              <a:gd name="connsiteY0" fmla="*/ 291180 h 1116019"/>
              <a:gd name="connsiteX1" fmla="*/ 1272695 w 2798540"/>
              <a:gd name="connsiteY1" fmla="*/ 20489 h 1116019"/>
              <a:gd name="connsiteX2" fmla="*/ 2392523 w 2798540"/>
              <a:gd name="connsiteY2" fmla="*/ 960652 h 1116019"/>
              <a:gd name="connsiteX3" fmla="*/ 2798540 w 2798540"/>
              <a:gd name="connsiteY3" fmla="*/ 1021975 h 1116019"/>
              <a:gd name="connsiteX0" fmla="*/ 0 w 2798540"/>
              <a:gd name="connsiteY0" fmla="*/ 291180 h 1161087"/>
              <a:gd name="connsiteX1" fmla="*/ 1272695 w 2798540"/>
              <a:gd name="connsiteY1" fmla="*/ 20489 h 1161087"/>
              <a:gd name="connsiteX2" fmla="*/ 2392523 w 2798540"/>
              <a:gd name="connsiteY2" fmla="*/ 960652 h 1161087"/>
              <a:gd name="connsiteX3" fmla="*/ 2798540 w 2798540"/>
              <a:gd name="connsiteY3" fmla="*/ 1021975 h 1161087"/>
              <a:gd name="connsiteX0" fmla="*/ 0 w 2798540"/>
              <a:gd name="connsiteY0" fmla="*/ 291180 h 1191118"/>
              <a:gd name="connsiteX1" fmla="*/ 1272695 w 2798540"/>
              <a:gd name="connsiteY1" fmla="*/ 20489 h 1191118"/>
              <a:gd name="connsiteX2" fmla="*/ 2392523 w 2798540"/>
              <a:gd name="connsiteY2" fmla="*/ 960652 h 1191118"/>
              <a:gd name="connsiteX3" fmla="*/ 2798540 w 2798540"/>
              <a:gd name="connsiteY3" fmla="*/ 1021975 h 1191118"/>
              <a:gd name="connsiteX0" fmla="*/ 0 w 2798540"/>
              <a:gd name="connsiteY0" fmla="*/ 291180 h 1078155"/>
              <a:gd name="connsiteX1" fmla="*/ 1272695 w 2798540"/>
              <a:gd name="connsiteY1" fmla="*/ 20489 h 1078155"/>
              <a:gd name="connsiteX2" fmla="*/ 2392523 w 2798540"/>
              <a:gd name="connsiteY2" fmla="*/ 960652 h 1078155"/>
              <a:gd name="connsiteX3" fmla="*/ 2798540 w 2798540"/>
              <a:gd name="connsiteY3" fmla="*/ 961015 h 1078155"/>
              <a:gd name="connsiteX0" fmla="*/ 0 w 2798540"/>
              <a:gd name="connsiteY0" fmla="*/ 291180 h 1136553"/>
              <a:gd name="connsiteX1" fmla="*/ 1272695 w 2798540"/>
              <a:gd name="connsiteY1" fmla="*/ 20489 h 1136553"/>
              <a:gd name="connsiteX2" fmla="*/ 2392523 w 2798540"/>
              <a:gd name="connsiteY2" fmla="*/ 960652 h 1136553"/>
              <a:gd name="connsiteX3" fmla="*/ 2798540 w 2798540"/>
              <a:gd name="connsiteY3" fmla="*/ 961015 h 1136553"/>
              <a:gd name="connsiteX0" fmla="*/ 0 w 2798540"/>
              <a:gd name="connsiteY0" fmla="*/ 291180 h 1169947"/>
              <a:gd name="connsiteX1" fmla="*/ 1272695 w 2798540"/>
              <a:gd name="connsiteY1" fmla="*/ 20489 h 1169947"/>
              <a:gd name="connsiteX2" fmla="*/ 2392523 w 2798540"/>
              <a:gd name="connsiteY2" fmla="*/ 960652 h 1169947"/>
              <a:gd name="connsiteX3" fmla="*/ 2798540 w 2798540"/>
              <a:gd name="connsiteY3" fmla="*/ 961015 h 1169947"/>
              <a:gd name="connsiteX0" fmla="*/ 0 w 2798540"/>
              <a:gd name="connsiteY0" fmla="*/ 291180 h 1138950"/>
              <a:gd name="connsiteX1" fmla="*/ 1272695 w 2798540"/>
              <a:gd name="connsiteY1" fmla="*/ 20489 h 1138950"/>
              <a:gd name="connsiteX2" fmla="*/ 2392523 w 2798540"/>
              <a:gd name="connsiteY2" fmla="*/ 960652 h 1138950"/>
              <a:gd name="connsiteX3" fmla="*/ 2798540 w 2798540"/>
              <a:gd name="connsiteY3" fmla="*/ 961015 h 1138950"/>
              <a:gd name="connsiteX0" fmla="*/ 0 w 2798540"/>
              <a:gd name="connsiteY0" fmla="*/ 291180 h 1116873"/>
              <a:gd name="connsiteX1" fmla="*/ 1272695 w 2798540"/>
              <a:gd name="connsiteY1" fmla="*/ 20489 h 1116873"/>
              <a:gd name="connsiteX2" fmla="*/ 2392523 w 2798540"/>
              <a:gd name="connsiteY2" fmla="*/ 960652 h 1116873"/>
              <a:gd name="connsiteX3" fmla="*/ 2798540 w 2798540"/>
              <a:gd name="connsiteY3" fmla="*/ 961015 h 1116873"/>
              <a:gd name="connsiteX0" fmla="*/ 0 w 2813616"/>
              <a:gd name="connsiteY0" fmla="*/ 291180 h 1150115"/>
              <a:gd name="connsiteX1" fmla="*/ 1272695 w 2813616"/>
              <a:gd name="connsiteY1" fmla="*/ 20489 h 1150115"/>
              <a:gd name="connsiteX2" fmla="*/ 2392523 w 2813616"/>
              <a:gd name="connsiteY2" fmla="*/ 960652 h 1150115"/>
              <a:gd name="connsiteX3" fmla="*/ 2813616 w 2813616"/>
              <a:gd name="connsiteY3" fmla="*/ 1014355 h 1150115"/>
              <a:gd name="connsiteX0" fmla="*/ 0 w 2813616"/>
              <a:gd name="connsiteY0" fmla="*/ 291180 h 1176676"/>
              <a:gd name="connsiteX1" fmla="*/ 1272695 w 2813616"/>
              <a:gd name="connsiteY1" fmla="*/ 20489 h 1176676"/>
              <a:gd name="connsiteX2" fmla="*/ 2392523 w 2813616"/>
              <a:gd name="connsiteY2" fmla="*/ 960652 h 1176676"/>
              <a:gd name="connsiteX3" fmla="*/ 2813616 w 2813616"/>
              <a:gd name="connsiteY3" fmla="*/ 1014355 h 1176676"/>
              <a:gd name="connsiteX0" fmla="*/ 0 w 2813616"/>
              <a:gd name="connsiteY0" fmla="*/ 291180 h 1170599"/>
              <a:gd name="connsiteX1" fmla="*/ 1272695 w 2813616"/>
              <a:gd name="connsiteY1" fmla="*/ 20489 h 1170599"/>
              <a:gd name="connsiteX2" fmla="*/ 2392523 w 2813616"/>
              <a:gd name="connsiteY2" fmla="*/ 960652 h 1170599"/>
              <a:gd name="connsiteX3" fmla="*/ 2813616 w 2813616"/>
              <a:gd name="connsiteY3" fmla="*/ 1014355 h 1170599"/>
              <a:gd name="connsiteX0" fmla="*/ 0 w 2813616"/>
              <a:gd name="connsiteY0" fmla="*/ 291180 h 1174619"/>
              <a:gd name="connsiteX1" fmla="*/ 1272695 w 2813616"/>
              <a:gd name="connsiteY1" fmla="*/ 20489 h 1174619"/>
              <a:gd name="connsiteX2" fmla="*/ 2392523 w 2813616"/>
              <a:gd name="connsiteY2" fmla="*/ 960652 h 1174619"/>
              <a:gd name="connsiteX3" fmla="*/ 2813616 w 2813616"/>
              <a:gd name="connsiteY3" fmla="*/ 1014355 h 1174619"/>
              <a:gd name="connsiteX0" fmla="*/ 0 w 2813616"/>
              <a:gd name="connsiteY0" fmla="*/ 291180 h 1183030"/>
              <a:gd name="connsiteX1" fmla="*/ 1272695 w 2813616"/>
              <a:gd name="connsiteY1" fmla="*/ 20489 h 1183030"/>
              <a:gd name="connsiteX2" fmla="*/ 2392523 w 2813616"/>
              <a:gd name="connsiteY2" fmla="*/ 960652 h 1183030"/>
              <a:gd name="connsiteX3" fmla="*/ 2813616 w 2813616"/>
              <a:gd name="connsiteY3" fmla="*/ 1014355 h 1183030"/>
              <a:gd name="connsiteX0" fmla="*/ 0 w 2813616"/>
              <a:gd name="connsiteY0" fmla="*/ 291180 h 1134104"/>
              <a:gd name="connsiteX1" fmla="*/ 1272695 w 2813616"/>
              <a:gd name="connsiteY1" fmla="*/ 20489 h 1134104"/>
              <a:gd name="connsiteX2" fmla="*/ 2392523 w 2813616"/>
              <a:gd name="connsiteY2" fmla="*/ 960652 h 1134104"/>
              <a:gd name="connsiteX3" fmla="*/ 2813616 w 2813616"/>
              <a:gd name="connsiteY3" fmla="*/ 1014355 h 1134104"/>
              <a:gd name="connsiteX0" fmla="*/ 0 w 2783464"/>
              <a:gd name="connsiteY0" fmla="*/ 291180 h 1111873"/>
              <a:gd name="connsiteX1" fmla="*/ 1272695 w 2783464"/>
              <a:gd name="connsiteY1" fmla="*/ 20489 h 1111873"/>
              <a:gd name="connsiteX2" fmla="*/ 2392523 w 2783464"/>
              <a:gd name="connsiteY2" fmla="*/ 960652 h 1111873"/>
              <a:gd name="connsiteX3" fmla="*/ 2783464 w 2783464"/>
              <a:gd name="connsiteY3" fmla="*/ 991495 h 1111873"/>
              <a:gd name="connsiteX0" fmla="*/ 0 w 2783464"/>
              <a:gd name="connsiteY0" fmla="*/ 291180 h 1146740"/>
              <a:gd name="connsiteX1" fmla="*/ 1272695 w 2783464"/>
              <a:gd name="connsiteY1" fmla="*/ 20489 h 1146740"/>
              <a:gd name="connsiteX2" fmla="*/ 2392523 w 2783464"/>
              <a:gd name="connsiteY2" fmla="*/ 960652 h 1146740"/>
              <a:gd name="connsiteX3" fmla="*/ 2783464 w 2783464"/>
              <a:gd name="connsiteY3" fmla="*/ 991495 h 1146740"/>
              <a:gd name="connsiteX0" fmla="*/ 0 w 2746819"/>
              <a:gd name="connsiteY0" fmla="*/ 551766 h 1133006"/>
              <a:gd name="connsiteX1" fmla="*/ 1236050 w 2746819"/>
              <a:gd name="connsiteY1" fmla="*/ 6755 h 1133006"/>
              <a:gd name="connsiteX2" fmla="*/ 2355878 w 2746819"/>
              <a:gd name="connsiteY2" fmla="*/ 946918 h 1133006"/>
              <a:gd name="connsiteX3" fmla="*/ 2746819 w 2746819"/>
              <a:gd name="connsiteY3" fmla="*/ 977761 h 1133006"/>
              <a:gd name="connsiteX0" fmla="*/ 0 w 2746819"/>
              <a:gd name="connsiteY0" fmla="*/ 593547 h 1051311"/>
              <a:gd name="connsiteX1" fmla="*/ 1236050 w 2746819"/>
              <a:gd name="connsiteY1" fmla="*/ 48536 h 1051311"/>
              <a:gd name="connsiteX2" fmla="*/ 560280 w 2746819"/>
              <a:gd name="connsiteY2" fmla="*/ 203839 h 1051311"/>
              <a:gd name="connsiteX3" fmla="*/ 2746819 w 2746819"/>
              <a:gd name="connsiteY3" fmla="*/ 1019542 h 1051311"/>
              <a:gd name="connsiteX0" fmla="*/ 0 w 2746819"/>
              <a:gd name="connsiteY0" fmla="*/ 552720 h 978715"/>
              <a:gd name="connsiteX1" fmla="*/ 1236050 w 2746819"/>
              <a:gd name="connsiteY1" fmla="*/ 7709 h 978715"/>
              <a:gd name="connsiteX2" fmla="*/ 2746819 w 2746819"/>
              <a:gd name="connsiteY2" fmla="*/ 978715 h 978715"/>
              <a:gd name="connsiteX0" fmla="*/ 0 w 1264138"/>
              <a:gd name="connsiteY0" fmla="*/ 865529 h 865529"/>
              <a:gd name="connsiteX1" fmla="*/ 1236050 w 1264138"/>
              <a:gd name="connsiteY1" fmla="*/ 320518 h 865529"/>
              <a:gd name="connsiteX2" fmla="*/ 1033672 w 1264138"/>
              <a:gd name="connsiteY2" fmla="*/ 64704 h 865529"/>
              <a:gd name="connsiteX0" fmla="*/ 0 w 1285253"/>
              <a:gd name="connsiteY0" fmla="*/ 800825 h 800825"/>
              <a:gd name="connsiteX1" fmla="*/ 1236050 w 1285253"/>
              <a:gd name="connsiteY1" fmla="*/ 255814 h 800825"/>
              <a:gd name="connsiteX2" fmla="*/ 1033672 w 1285253"/>
              <a:gd name="connsiteY2" fmla="*/ 0 h 800825"/>
              <a:gd name="connsiteX0" fmla="*/ 0 w 1285253"/>
              <a:gd name="connsiteY0" fmla="*/ 800825 h 800825"/>
              <a:gd name="connsiteX1" fmla="*/ 1236050 w 1285253"/>
              <a:gd name="connsiteY1" fmla="*/ 255814 h 800825"/>
              <a:gd name="connsiteX2" fmla="*/ 1033672 w 1285253"/>
              <a:gd name="connsiteY2" fmla="*/ 0 h 800825"/>
              <a:gd name="connsiteX0" fmla="*/ 0 w 1041192"/>
              <a:gd name="connsiteY0" fmla="*/ 800825 h 800825"/>
              <a:gd name="connsiteX1" fmla="*/ 759668 w 1041192"/>
              <a:gd name="connsiteY1" fmla="*/ 415834 h 800825"/>
              <a:gd name="connsiteX2" fmla="*/ 1033672 w 1041192"/>
              <a:gd name="connsiteY2" fmla="*/ 0 h 800825"/>
              <a:gd name="connsiteX0" fmla="*/ 0 w 1041192"/>
              <a:gd name="connsiteY0" fmla="*/ 800825 h 800825"/>
              <a:gd name="connsiteX1" fmla="*/ 759668 w 1041192"/>
              <a:gd name="connsiteY1" fmla="*/ 415834 h 800825"/>
              <a:gd name="connsiteX2" fmla="*/ 1033672 w 1041192"/>
              <a:gd name="connsiteY2" fmla="*/ 0 h 800825"/>
              <a:gd name="connsiteX0" fmla="*/ 0 w 1050411"/>
              <a:gd name="connsiteY0" fmla="*/ 732245 h 732245"/>
              <a:gd name="connsiteX1" fmla="*/ 768829 w 1050411"/>
              <a:gd name="connsiteY1" fmla="*/ 415834 h 732245"/>
              <a:gd name="connsiteX2" fmla="*/ 1042833 w 1050411"/>
              <a:gd name="connsiteY2" fmla="*/ 0 h 732245"/>
              <a:gd name="connsiteX0" fmla="*/ 0 w 1049165"/>
              <a:gd name="connsiteY0" fmla="*/ 732245 h 732245"/>
              <a:gd name="connsiteX1" fmla="*/ 732184 w 1049165"/>
              <a:gd name="connsiteY1" fmla="*/ 385354 h 732245"/>
              <a:gd name="connsiteX2" fmla="*/ 1042833 w 1049165"/>
              <a:gd name="connsiteY2" fmla="*/ 0 h 732245"/>
              <a:gd name="connsiteX0" fmla="*/ 0 w 1049166"/>
              <a:gd name="connsiteY0" fmla="*/ 770345 h 770345"/>
              <a:gd name="connsiteX1" fmla="*/ 732184 w 1049166"/>
              <a:gd name="connsiteY1" fmla="*/ 423454 h 770345"/>
              <a:gd name="connsiteX2" fmla="*/ 1042833 w 1049166"/>
              <a:gd name="connsiteY2" fmla="*/ 0 h 770345"/>
              <a:gd name="connsiteX0" fmla="*/ 0 w 1042833"/>
              <a:gd name="connsiteY0" fmla="*/ 770345 h 770345"/>
              <a:gd name="connsiteX1" fmla="*/ 732184 w 1042833"/>
              <a:gd name="connsiteY1" fmla="*/ 423454 h 770345"/>
              <a:gd name="connsiteX2" fmla="*/ 1042833 w 1042833"/>
              <a:gd name="connsiteY2" fmla="*/ 0 h 770345"/>
              <a:gd name="connsiteX0" fmla="*/ 0 w 1042833"/>
              <a:gd name="connsiteY0" fmla="*/ 770345 h 770345"/>
              <a:gd name="connsiteX1" fmla="*/ 732184 w 1042833"/>
              <a:gd name="connsiteY1" fmla="*/ 423454 h 770345"/>
              <a:gd name="connsiteX2" fmla="*/ 1042833 w 1042833"/>
              <a:gd name="connsiteY2" fmla="*/ 0 h 770345"/>
              <a:gd name="connsiteX0" fmla="*/ 0 w 2035297"/>
              <a:gd name="connsiteY0" fmla="*/ 402045 h 402045"/>
              <a:gd name="connsiteX1" fmla="*/ 732184 w 2035297"/>
              <a:gd name="connsiteY1" fmla="*/ 55154 h 402045"/>
              <a:gd name="connsiteX2" fmla="*/ 2035297 w 2035297"/>
              <a:gd name="connsiteY2" fmla="*/ 0 h 402045"/>
              <a:gd name="connsiteX0" fmla="*/ 0 w 2035297"/>
              <a:gd name="connsiteY0" fmla="*/ 402045 h 402045"/>
              <a:gd name="connsiteX1" fmla="*/ 732184 w 2035297"/>
              <a:gd name="connsiteY1" fmla="*/ 55154 h 402045"/>
              <a:gd name="connsiteX2" fmla="*/ 2035297 w 2035297"/>
              <a:gd name="connsiteY2" fmla="*/ 0 h 402045"/>
              <a:gd name="connsiteX0" fmla="*/ 0 w 2096372"/>
              <a:gd name="connsiteY0" fmla="*/ 402045 h 402045"/>
              <a:gd name="connsiteX1" fmla="*/ 732184 w 2096372"/>
              <a:gd name="connsiteY1" fmla="*/ 55154 h 402045"/>
              <a:gd name="connsiteX2" fmla="*/ 2096372 w 2096372"/>
              <a:gd name="connsiteY2" fmla="*/ 0 h 402045"/>
              <a:gd name="connsiteX0" fmla="*/ 0 w 3409479"/>
              <a:gd name="connsiteY0" fmla="*/ 103757 h 268924"/>
              <a:gd name="connsiteX1" fmla="*/ 2045291 w 3409479"/>
              <a:gd name="connsiteY1" fmla="*/ 264866 h 268924"/>
              <a:gd name="connsiteX2" fmla="*/ 3409479 w 3409479"/>
              <a:gd name="connsiteY2" fmla="*/ 209712 h 268924"/>
              <a:gd name="connsiteX0" fmla="*/ 0 w 3409479"/>
              <a:gd name="connsiteY0" fmla="*/ 0 h 165167"/>
              <a:gd name="connsiteX1" fmla="*/ 2045291 w 3409479"/>
              <a:gd name="connsiteY1" fmla="*/ 161109 h 165167"/>
              <a:gd name="connsiteX2" fmla="*/ 3409479 w 3409479"/>
              <a:gd name="connsiteY2" fmla="*/ 105955 h 165167"/>
              <a:gd name="connsiteX0" fmla="*/ 0 w 3409479"/>
              <a:gd name="connsiteY0" fmla="*/ 0 h 232491"/>
              <a:gd name="connsiteX1" fmla="*/ 2045291 w 3409479"/>
              <a:gd name="connsiteY1" fmla="*/ 224609 h 232491"/>
              <a:gd name="connsiteX2" fmla="*/ 3409479 w 3409479"/>
              <a:gd name="connsiteY2" fmla="*/ 169455 h 232491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93148"/>
              <a:gd name="connsiteX1" fmla="*/ 1510887 w 3409479"/>
              <a:gd name="connsiteY1" fmla="*/ 173809 h 193148"/>
              <a:gd name="connsiteX2" fmla="*/ 3409479 w 3409479"/>
              <a:gd name="connsiteY2" fmla="*/ 169455 h 193148"/>
              <a:gd name="connsiteX0" fmla="*/ 0 w 3409479"/>
              <a:gd name="connsiteY0" fmla="*/ 0 h 183671"/>
              <a:gd name="connsiteX1" fmla="*/ 1510887 w 3409479"/>
              <a:gd name="connsiteY1" fmla="*/ 173809 h 183671"/>
              <a:gd name="connsiteX2" fmla="*/ 3409479 w 3409479"/>
              <a:gd name="connsiteY2" fmla="*/ 169455 h 183671"/>
              <a:gd name="connsiteX0" fmla="*/ 0 w 3409479"/>
              <a:gd name="connsiteY0" fmla="*/ 0 h 169455"/>
              <a:gd name="connsiteX1" fmla="*/ 3409479 w 3409479"/>
              <a:gd name="connsiteY1" fmla="*/ 169455 h 169455"/>
              <a:gd name="connsiteX0" fmla="*/ 0 w 3409479"/>
              <a:gd name="connsiteY0" fmla="*/ 0 h 205549"/>
              <a:gd name="connsiteX1" fmla="*/ 3409479 w 3409479"/>
              <a:gd name="connsiteY1" fmla="*/ 205549 h 205549"/>
              <a:gd name="connsiteX0" fmla="*/ 0 w 3409479"/>
              <a:gd name="connsiteY0" fmla="*/ 0 h 205549"/>
              <a:gd name="connsiteX1" fmla="*/ 3409479 w 3409479"/>
              <a:gd name="connsiteY1" fmla="*/ 205549 h 205549"/>
              <a:gd name="connsiteX0" fmla="*/ 0 w 3409479"/>
              <a:gd name="connsiteY0" fmla="*/ 0 h 205549"/>
              <a:gd name="connsiteX1" fmla="*/ 3409479 w 3409479"/>
              <a:gd name="connsiteY1" fmla="*/ 205549 h 205549"/>
              <a:gd name="connsiteX0" fmla="*/ 0 w 3409479"/>
              <a:gd name="connsiteY0" fmla="*/ 0 h 216283"/>
              <a:gd name="connsiteX1" fmla="*/ 3409479 w 3409479"/>
              <a:gd name="connsiteY1" fmla="*/ 205549 h 216283"/>
              <a:gd name="connsiteX0" fmla="*/ 0 w 3409479"/>
              <a:gd name="connsiteY0" fmla="*/ 0 h 236352"/>
              <a:gd name="connsiteX1" fmla="*/ 3409479 w 3409479"/>
              <a:gd name="connsiteY1" fmla="*/ 229612 h 236352"/>
              <a:gd name="connsiteX0" fmla="*/ 0 w 3409479"/>
              <a:gd name="connsiteY0" fmla="*/ 0 h 264008"/>
              <a:gd name="connsiteX1" fmla="*/ 3409479 w 3409479"/>
              <a:gd name="connsiteY1" fmla="*/ 229612 h 264008"/>
              <a:gd name="connsiteX0" fmla="*/ 0 w 3146681"/>
              <a:gd name="connsiteY0" fmla="*/ 0 h 807523"/>
              <a:gd name="connsiteX1" fmla="*/ 3146681 w 3146681"/>
              <a:gd name="connsiteY1" fmla="*/ 807122 h 807523"/>
              <a:gd name="connsiteX0" fmla="*/ 0 w 3146681"/>
              <a:gd name="connsiteY0" fmla="*/ 0 h 808319"/>
              <a:gd name="connsiteX1" fmla="*/ 3146681 w 3146681"/>
              <a:gd name="connsiteY1" fmla="*/ 807122 h 808319"/>
              <a:gd name="connsiteX0" fmla="*/ 0 w 3146681"/>
              <a:gd name="connsiteY0" fmla="*/ 0 h 807145"/>
              <a:gd name="connsiteX1" fmla="*/ 3146681 w 3146681"/>
              <a:gd name="connsiteY1" fmla="*/ 807122 h 807145"/>
              <a:gd name="connsiteX0" fmla="*/ 0 w 3146681"/>
              <a:gd name="connsiteY0" fmla="*/ 0 h 807145"/>
              <a:gd name="connsiteX1" fmla="*/ 3146681 w 3146681"/>
              <a:gd name="connsiteY1" fmla="*/ 807122 h 807145"/>
              <a:gd name="connsiteX0" fmla="*/ 0 w 2412040"/>
              <a:gd name="connsiteY0" fmla="*/ 0 h 804889"/>
              <a:gd name="connsiteX1" fmla="*/ 2412040 w 2412040"/>
              <a:gd name="connsiteY1" fmla="*/ 804866 h 804889"/>
              <a:gd name="connsiteX0" fmla="*/ 8125 w 2420165"/>
              <a:gd name="connsiteY0" fmla="*/ 0 h 804894"/>
              <a:gd name="connsiteX1" fmla="*/ 2420165 w 2420165"/>
              <a:gd name="connsiteY1" fmla="*/ 804866 h 804894"/>
              <a:gd name="connsiteX0" fmla="*/ 12476 w 2424516"/>
              <a:gd name="connsiteY0" fmla="*/ 0 h 804866"/>
              <a:gd name="connsiteX1" fmla="*/ 2424516 w 2424516"/>
              <a:gd name="connsiteY1" fmla="*/ 804866 h 804866"/>
              <a:gd name="connsiteX0" fmla="*/ 12666 w 2424706"/>
              <a:gd name="connsiteY0" fmla="*/ 0 h 804866"/>
              <a:gd name="connsiteX1" fmla="*/ 2424706 w 2424706"/>
              <a:gd name="connsiteY1" fmla="*/ 804866 h 804866"/>
              <a:gd name="connsiteX0" fmla="*/ 11505 w 2569595"/>
              <a:gd name="connsiteY0" fmla="*/ 0 h 886589"/>
              <a:gd name="connsiteX1" fmla="*/ 2569595 w 2569595"/>
              <a:gd name="connsiteY1" fmla="*/ 886589 h 886589"/>
              <a:gd name="connsiteX0" fmla="*/ 11995 w 2505173"/>
              <a:gd name="connsiteY0" fmla="*/ 0 h 886589"/>
              <a:gd name="connsiteX1" fmla="*/ 2505173 w 2505173"/>
              <a:gd name="connsiteY1" fmla="*/ 886589 h 886589"/>
              <a:gd name="connsiteX0" fmla="*/ 42114 w 2535292"/>
              <a:gd name="connsiteY0" fmla="*/ 0 h 886589"/>
              <a:gd name="connsiteX1" fmla="*/ 2535292 w 2535292"/>
              <a:gd name="connsiteY1" fmla="*/ 886589 h 886589"/>
              <a:gd name="connsiteX0" fmla="*/ 9807 w 2502985"/>
              <a:gd name="connsiteY0" fmla="*/ 0 h 886589"/>
              <a:gd name="connsiteX1" fmla="*/ 2502985 w 2502985"/>
              <a:gd name="connsiteY1" fmla="*/ 886589 h 886589"/>
              <a:gd name="connsiteX0" fmla="*/ 35067 w 2528245"/>
              <a:gd name="connsiteY0" fmla="*/ 0 h 886589"/>
              <a:gd name="connsiteX1" fmla="*/ 2528245 w 2528245"/>
              <a:gd name="connsiteY1" fmla="*/ 886589 h 886589"/>
              <a:gd name="connsiteX0" fmla="*/ 37842 w 2400377"/>
              <a:gd name="connsiteY0" fmla="*/ 0 h 733074"/>
              <a:gd name="connsiteX1" fmla="*/ 2400377 w 2400377"/>
              <a:gd name="connsiteY1" fmla="*/ 733074 h 733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00377" h="733074">
                <a:moveTo>
                  <a:pt x="37842" y="0"/>
                </a:moveTo>
                <a:cubicBezTo>
                  <a:pt x="-247079" y="215773"/>
                  <a:pt x="1129500" y="687117"/>
                  <a:pt x="2400377" y="733074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Freeform 15">
            <a:extLst>
              <a:ext uri="{FF2B5EF4-FFF2-40B4-BE49-F238E27FC236}">
                <a16:creationId xmlns:a16="http://schemas.microsoft.com/office/drawing/2014/main" xmlns="" id="{8DEDCB49-B4AA-4D17-9DB8-4E68DDC305B9}"/>
              </a:ext>
            </a:extLst>
          </p:cNvPr>
          <p:cNvSpPr/>
          <p:nvPr/>
        </p:nvSpPr>
        <p:spPr>
          <a:xfrm>
            <a:off x="8647784" y="6903580"/>
            <a:ext cx="501055" cy="1456939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740770"/>
              <a:gd name="connsiteY0" fmla="*/ 0 h 1298660"/>
              <a:gd name="connsiteX1" fmla="*/ 925163 w 3740770"/>
              <a:gd name="connsiteY1" fmla="*/ 1166474 h 1298660"/>
              <a:gd name="connsiteX2" fmla="*/ 3740770 w 3740770"/>
              <a:gd name="connsiteY2" fmla="*/ 722361 h 1298660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36 h 1005091"/>
              <a:gd name="connsiteX1" fmla="*/ 975691 w 3740770"/>
              <a:gd name="connsiteY1" fmla="*/ 226594 h 1005091"/>
              <a:gd name="connsiteX2" fmla="*/ 3740770 w 3740770"/>
              <a:gd name="connsiteY2" fmla="*/ 722397 h 1005091"/>
              <a:gd name="connsiteX0" fmla="*/ 0 w 3700347"/>
              <a:gd name="connsiteY0" fmla="*/ 36 h 1005091"/>
              <a:gd name="connsiteX1" fmla="*/ 975691 w 3700347"/>
              <a:gd name="connsiteY1" fmla="*/ 226594 h 1005091"/>
              <a:gd name="connsiteX2" fmla="*/ 3700347 w 3700347"/>
              <a:gd name="connsiteY2" fmla="*/ 722397 h 1005091"/>
              <a:gd name="connsiteX0" fmla="*/ 0 w 3700347"/>
              <a:gd name="connsiteY0" fmla="*/ 40 h 1003538"/>
              <a:gd name="connsiteX1" fmla="*/ 965586 w 3700347"/>
              <a:gd name="connsiteY1" fmla="*/ 216705 h 1003538"/>
              <a:gd name="connsiteX2" fmla="*/ 3700347 w 3700347"/>
              <a:gd name="connsiteY2" fmla="*/ 722401 h 1003538"/>
              <a:gd name="connsiteX0" fmla="*/ 0 w 3700347"/>
              <a:gd name="connsiteY0" fmla="*/ 28 h 996701"/>
              <a:gd name="connsiteX1" fmla="*/ 965586 w 3700347"/>
              <a:gd name="connsiteY1" fmla="*/ 216693 h 996701"/>
              <a:gd name="connsiteX2" fmla="*/ 3700347 w 3700347"/>
              <a:gd name="connsiteY2" fmla="*/ 722389 h 996701"/>
              <a:gd name="connsiteX0" fmla="*/ 0 w 3700347"/>
              <a:gd name="connsiteY0" fmla="*/ 66 h 984024"/>
              <a:gd name="connsiteX1" fmla="*/ 1218226 w 3700347"/>
              <a:gd name="connsiteY1" fmla="*/ 127687 h 984024"/>
              <a:gd name="connsiteX2" fmla="*/ 3700347 w 3700347"/>
              <a:gd name="connsiteY2" fmla="*/ 722427 h 98402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5 h 1032694"/>
              <a:gd name="connsiteX1" fmla="*/ 1177804 w 3700347"/>
              <a:gd name="connsiteY1" fmla="*/ 394770 h 1032694"/>
              <a:gd name="connsiteX2" fmla="*/ 3700347 w 3700347"/>
              <a:gd name="connsiteY2" fmla="*/ 722376 h 1032694"/>
              <a:gd name="connsiteX0" fmla="*/ 0 w 3700347"/>
              <a:gd name="connsiteY0" fmla="*/ 0 h 1032679"/>
              <a:gd name="connsiteX1" fmla="*/ 1177804 w 3700347"/>
              <a:gd name="connsiteY1" fmla="*/ 394755 h 1032679"/>
              <a:gd name="connsiteX2" fmla="*/ 3700347 w 3700347"/>
              <a:gd name="connsiteY2" fmla="*/ 722361 h 1032679"/>
              <a:gd name="connsiteX0" fmla="*/ 0 w 3700347"/>
              <a:gd name="connsiteY0" fmla="*/ 0 h 1030811"/>
              <a:gd name="connsiteX1" fmla="*/ 1147487 w 3700347"/>
              <a:gd name="connsiteY1" fmla="*/ 384862 h 1030811"/>
              <a:gd name="connsiteX2" fmla="*/ 3700347 w 3700347"/>
              <a:gd name="connsiteY2" fmla="*/ 722361 h 1030811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61878"/>
              <a:gd name="connsiteX1" fmla="*/ 1147487 w 3700347"/>
              <a:gd name="connsiteY1" fmla="*/ 384862 h 1061878"/>
              <a:gd name="connsiteX2" fmla="*/ 3700347 w 3700347"/>
              <a:gd name="connsiteY2" fmla="*/ 771830 h 1061878"/>
              <a:gd name="connsiteX0" fmla="*/ 0 w 3700347"/>
              <a:gd name="connsiteY0" fmla="*/ 0 h 1080602"/>
              <a:gd name="connsiteX1" fmla="*/ 1147487 w 3700347"/>
              <a:gd name="connsiteY1" fmla="*/ 384862 h 1080602"/>
              <a:gd name="connsiteX2" fmla="*/ 3700347 w 3700347"/>
              <a:gd name="connsiteY2" fmla="*/ 771830 h 1080602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10453"/>
              <a:gd name="connsiteY0" fmla="*/ 0 h 1027659"/>
              <a:gd name="connsiteX1" fmla="*/ 1147487 w 3710453"/>
              <a:gd name="connsiteY1" fmla="*/ 384862 h 1027659"/>
              <a:gd name="connsiteX2" fmla="*/ 3710453 w 3710453"/>
              <a:gd name="connsiteY2" fmla="*/ 742148 h 1027659"/>
              <a:gd name="connsiteX0" fmla="*/ 0 w 3710453"/>
              <a:gd name="connsiteY0" fmla="*/ 0 h 1030892"/>
              <a:gd name="connsiteX1" fmla="*/ 1147487 w 3710453"/>
              <a:gd name="connsiteY1" fmla="*/ 384862 h 1030892"/>
              <a:gd name="connsiteX2" fmla="*/ 3710453 w 3710453"/>
              <a:gd name="connsiteY2" fmla="*/ 742148 h 1030892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154643"/>
              <a:gd name="connsiteY0" fmla="*/ 0 h 1262974"/>
              <a:gd name="connsiteX1" fmla="*/ 1147487 w 3154643"/>
              <a:gd name="connsiteY1" fmla="*/ 384862 h 1262974"/>
              <a:gd name="connsiteX2" fmla="*/ 3154643 w 3154643"/>
              <a:gd name="connsiteY2" fmla="*/ 1014229 h 1262974"/>
              <a:gd name="connsiteX0" fmla="*/ 0 w 3154643"/>
              <a:gd name="connsiteY0" fmla="*/ 0 h 1032982"/>
              <a:gd name="connsiteX1" fmla="*/ 1147487 w 3154643"/>
              <a:gd name="connsiteY1" fmla="*/ 384862 h 1032982"/>
              <a:gd name="connsiteX2" fmla="*/ 3154643 w 3154643"/>
              <a:gd name="connsiteY2" fmla="*/ 1014229 h 1032982"/>
              <a:gd name="connsiteX0" fmla="*/ 0 w 3139484"/>
              <a:gd name="connsiteY0" fmla="*/ 0 h 1071698"/>
              <a:gd name="connsiteX1" fmla="*/ 1147487 w 3139484"/>
              <a:gd name="connsiteY1" fmla="*/ 384862 h 1071698"/>
              <a:gd name="connsiteX2" fmla="*/ 3139484 w 3139484"/>
              <a:gd name="connsiteY2" fmla="*/ 1053804 h 1071698"/>
              <a:gd name="connsiteX0" fmla="*/ 0 w 3139484"/>
              <a:gd name="connsiteY0" fmla="*/ 0 h 1070569"/>
              <a:gd name="connsiteX1" fmla="*/ 1147487 w 3139484"/>
              <a:gd name="connsiteY1" fmla="*/ 384862 h 1070569"/>
              <a:gd name="connsiteX2" fmla="*/ 3139484 w 3139484"/>
              <a:gd name="connsiteY2" fmla="*/ 1053804 h 1070569"/>
              <a:gd name="connsiteX0" fmla="*/ 0 w 3139484"/>
              <a:gd name="connsiteY0" fmla="*/ 0 h 1065720"/>
              <a:gd name="connsiteX1" fmla="*/ 1147487 w 3139484"/>
              <a:gd name="connsiteY1" fmla="*/ 384862 h 1065720"/>
              <a:gd name="connsiteX2" fmla="*/ 3139484 w 3139484"/>
              <a:gd name="connsiteY2" fmla="*/ 1048857 h 1065720"/>
              <a:gd name="connsiteX0" fmla="*/ 0 w 3139484"/>
              <a:gd name="connsiteY0" fmla="*/ 0 h 1066426"/>
              <a:gd name="connsiteX1" fmla="*/ 1147487 w 3139484"/>
              <a:gd name="connsiteY1" fmla="*/ 384862 h 1066426"/>
              <a:gd name="connsiteX2" fmla="*/ 3139484 w 3139484"/>
              <a:gd name="connsiteY2" fmla="*/ 1048857 h 1066426"/>
              <a:gd name="connsiteX0" fmla="*/ 0 w 3139484"/>
              <a:gd name="connsiteY0" fmla="*/ 0 h 1073749"/>
              <a:gd name="connsiteX1" fmla="*/ 1364758 w 3139484"/>
              <a:gd name="connsiteY1" fmla="*/ 587686 h 1073749"/>
              <a:gd name="connsiteX2" fmla="*/ 3139484 w 3139484"/>
              <a:gd name="connsiteY2" fmla="*/ 1048857 h 1073749"/>
              <a:gd name="connsiteX0" fmla="*/ 0 w 3139484"/>
              <a:gd name="connsiteY0" fmla="*/ 0 h 1082891"/>
              <a:gd name="connsiteX1" fmla="*/ 1364758 w 3139484"/>
              <a:gd name="connsiteY1" fmla="*/ 587686 h 1082891"/>
              <a:gd name="connsiteX2" fmla="*/ 3139484 w 3139484"/>
              <a:gd name="connsiteY2" fmla="*/ 1048857 h 1082891"/>
              <a:gd name="connsiteX0" fmla="*/ 0 w 3139484"/>
              <a:gd name="connsiteY0" fmla="*/ 0 h 1073053"/>
              <a:gd name="connsiteX1" fmla="*/ 1364758 w 3139484"/>
              <a:gd name="connsiteY1" fmla="*/ 587686 h 1073053"/>
              <a:gd name="connsiteX2" fmla="*/ 3139484 w 3139484"/>
              <a:gd name="connsiteY2" fmla="*/ 1048857 h 1073053"/>
              <a:gd name="connsiteX0" fmla="*/ 0 w 3139484"/>
              <a:gd name="connsiteY0" fmla="*/ 0 h 1087959"/>
              <a:gd name="connsiteX1" fmla="*/ 1364758 w 3139484"/>
              <a:gd name="connsiteY1" fmla="*/ 587686 h 1087959"/>
              <a:gd name="connsiteX2" fmla="*/ 3139484 w 3139484"/>
              <a:gd name="connsiteY2" fmla="*/ 1048857 h 1087959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24326"/>
              <a:gd name="connsiteY0" fmla="*/ 0 h 1086676"/>
              <a:gd name="connsiteX1" fmla="*/ 1364758 w 3124326"/>
              <a:gd name="connsiteY1" fmla="*/ 587686 h 1086676"/>
              <a:gd name="connsiteX2" fmla="*/ 3124326 w 3124326"/>
              <a:gd name="connsiteY2" fmla="*/ 1063698 h 1086676"/>
              <a:gd name="connsiteX0" fmla="*/ 0 w 3144537"/>
              <a:gd name="connsiteY0" fmla="*/ 0 h 1058134"/>
              <a:gd name="connsiteX1" fmla="*/ 1364758 w 3144537"/>
              <a:gd name="connsiteY1" fmla="*/ 587686 h 1058134"/>
              <a:gd name="connsiteX2" fmla="*/ 3144537 w 3144537"/>
              <a:gd name="connsiteY2" fmla="*/ 1034017 h 1058134"/>
              <a:gd name="connsiteX0" fmla="*/ 0 w 3144537"/>
              <a:gd name="connsiteY0" fmla="*/ 0 h 1103970"/>
              <a:gd name="connsiteX1" fmla="*/ 1364758 w 3144537"/>
              <a:gd name="connsiteY1" fmla="*/ 587686 h 1103970"/>
              <a:gd name="connsiteX2" fmla="*/ 3144537 w 3144537"/>
              <a:gd name="connsiteY2" fmla="*/ 1034017 h 1103970"/>
              <a:gd name="connsiteX0" fmla="*/ 0 w 3144537"/>
              <a:gd name="connsiteY0" fmla="*/ 0 h 1121257"/>
              <a:gd name="connsiteX1" fmla="*/ 1364758 w 3144537"/>
              <a:gd name="connsiteY1" fmla="*/ 587686 h 1121257"/>
              <a:gd name="connsiteX2" fmla="*/ 3144537 w 3144537"/>
              <a:gd name="connsiteY2" fmla="*/ 1034017 h 1121257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29334"/>
              <a:gd name="connsiteX1" fmla="*/ 1364758 w 3144537"/>
              <a:gd name="connsiteY1" fmla="*/ 587686 h 1129334"/>
              <a:gd name="connsiteX2" fmla="*/ 3144537 w 3144537"/>
              <a:gd name="connsiteY2" fmla="*/ 1034017 h 1129334"/>
              <a:gd name="connsiteX0" fmla="*/ 0 w 3144537"/>
              <a:gd name="connsiteY0" fmla="*/ 0 h 1124489"/>
              <a:gd name="connsiteX1" fmla="*/ 1364758 w 3144537"/>
              <a:gd name="connsiteY1" fmla="*/ 587686 h 1124489"/>
              <a:gd name="connsiteX2" fmla="*/ 3144537 w 3144537"/>
              <a:gd name="connsiteY2" fmla="*/ 1034017 h 1124489"/>
              <a:gd name="connsiteX0" fmla="*/ 0 w 3144537"/>
              <a:gd name="connsiteY0" fmla="*/ 0 h 1108069"/>
              <a:gd name="connsiteX1" fmla="*/ 1364758 w 3144537"/>
              <a:gd name="connsiteY1" fmla="*/ 587686 h 1108069"/>
              <a:gd name="connsiteX2" fmla="*/ 3144537 w 3144537"/>
              <a:gd name="connsiteY2" fmla="*/ 1034017 h 1108069"/>
              <a:gd name="connsiteX0" fmla="*/ 0 w 3144537"/>
              <a:gd name="connsiteY0" fmla="*/ 0 h 1106197"/>
              <a:gd name="connsiteX1" fmla="*/ 1364758 w 3144537"/>
              <a:gd name="connsiteY1" fmla="*/ 587686 h 1106197"/>
              <a:gd name="connsiteX2" fmla="*/ 3144537 w 3144537"/>
              <a:gd name="connsiteY2" fmla="*/ 1034017 h 1106197"/>
              <a:gd name="connsiteX0" fmla="*/ 0 w 3864933"/>
              <a:gd name="connsiteY0" fmla="*/ 0 h 1071780"/>
              <a:gd name="connsiteX1" fmla="*/ 1364758 w 3864933"/>
              <a:gd name="connsiteY1" fmla="*/ 587686 h 1071780"/>
              <a:gd name="connsiteX2" fmla="*/ 3864933 w 3864933"/>
              <a:gd name="connsiteY2" fmla="*/ 995544 h 1071780"/>
              <a:gd name="connsiteX0" fmla="*/ 0 w 3864933"/>
              <a:gd name="connsiteY0" fmla="*/ 0 h 1060748"/>
              <a:gd name="connsiteX1" fmla="*/ 1456444 w 3864933"/>
              <a:gd name="connsiteY1" fmla="*/ 472273 h 1060748"/>
              <a:gd name="connsiteX2" fmla="*/ 3864933 w 3864933"/>
              <a:gd name="connsiteY2" fmla="*/ 995544 h 1060748"/>
              <a:gd name="connsiteX0" fmla="*/ 0 w 3864933"/>
              <a:gd name="connsiteY0" fmla="*/ 0 h 1060748"/>
              <a:gd name="connsiteX1" fmla="*/ 1456444 w 3864933"/>
              <a:gd name="connsiteY1" fmla="*/ 472273 h 1060748"/>
              <a:gd name="connsiteX2" fmla="*/ 3864933 w 3864933"/>
              <a:gd name="connsiteY2" fmla="*/ 995544 h 1060748"/>
              <a:gd name="connsiteX0" fmla="*/ 0 w 3864933"/>
              <a:gd name="connsiteY0" fmla="*/ 0 h 1062767"/>
              <a:gd name="connsiteX1" fmla="*/ 1456444 w 3864933"/>
              <a:gd name="connsiteY1" fmla="*/ 472273 h 1062767"/>
              <a:gd name="connsiteX2" fmla="*/ 3864933 w 3864933"/>
              <a:gd name="connsiteY2" fmla="*/ 995544 h 1062767"/>
              <a:gd name="connsiteX0" fmla="*/ 0 w 3210026"/>
              <a:gd name="connsiteY0" fmla="*/ 0 h 1729595"/>
              <a:gd name="connsiteX1" fmla="*/ 801537 w 3210026"/>
              <a:gd name="connsiteY1" fmla="*/ 1139101 h 1729595"/>
              <a:gd name="connsiteX2" fmla="*/ 3210026 w 3210026"/>
              <a:gd name="connsiteY2" fmla="*/ 1662372 h 1729595"/>
              <a:gd name="connsiteX0" fmla="*/ 599896 w 1421169"/>
              <a:gd name="connsiteY0" fmla="*/ 0 h 4906652"/>
              <a:gd name="connsiteX1" fmla="*/ 1401433 w 1421169"/>
              <a:gd name="connsiteY1" fmla="*/ 1139101 h 4906652"/>
              <a:gd name="connsiteX2" fmla="*/ 168641 w 1421169"/>
              <a:gd name="connsiteY2" fmla="*/ 4893921 h 4906652"/>
              <a:gd name="connsiteX0" fmla="*/ 677393 w 890824"/>
              <a:gd name="connsiteY0" fmla="*/ 0 h 4909837"/>
              <a:gd name="connsiteX1" fmla="*/ 601354 w 890824"/>
              <a:gd name="connsiteY1" fmla="*/ 1934164 h 4909837"/>
              <a:gd name="connsiteX2" fmla="*/ 246138 w 890824"/>
              <a:gd name="connsiteY2" fmla="*/ 4893921 h 4909837"/>
              <a:gd name="connsiteX0" fmla="*/ 431255 w 431255"/>
              <a:gd name="connsiteY0" fmla="*/ 0 h 4893921"/>
              <a:gd name="connsiteX1" fmla="*/ 0 w 431255"/>
              <a:gd name="connsiteY1" fmla="*/ 4893921 h 4893921"/>
              <a:gd name="connsiteX0" fmla="*/ 483648 w 483648"/>
              <a:gd name="connsiteY0" fmla="*/ 0 h 4855452"/>
              <a:gd name="connsiteX1" fmla="*/ 0 w 483648"/>
              <a:gd name="connsiteY1" fmla="*/ 4855452 h 4855452"/>
              <a:gd name="connsiteX0" fmla="*/ 483648 w 483648"/>
              <a:gd name="connsiteY0" fmla="*/ 0 h 4855452"/>
              <a:gd name="connsiteX1" fmla="*/ 0 w 483648"/>
              <a:gd name="connsiteY1" fmla="*/ 4855452 h 4855452"/>
              <a:gd name="connsiteX0" fmla="*/ 588433 w 588433"/>
              <a:gd name="connsiteY0" fmla="*/ 0 h 4778510"/>
              <a:gd name="connsiteX1" fmla="*/ 0 w 588433"/>
              <a:gd name="connsiteY1" fmla="*/ 4778510 h 4778510"/>
              <a:gd name="connsiteX0" fmla="*/ 1501766 w 1501766"/>
              <a:gd name="connsiteY0" fmla="*/ 0 h 4794685"/>
              <a:gd name="connsiteX1" fmla="*/ 913333 w 1501766"/>
              <a:gd name="connsiteY1" fmla="*/ 4778510 h 4794685"/>
              <a:gd name="connsiteX0" fmla="*/ 1461686 w 1461686"/>
              <a:gd name="connsiteY0" fmla="*/ 0 h 4869241"/>
              <a:gd name="connsiteX1" fmla="*/ 873253 w 1461686"/>
              <a:gd name="connsiteY1" fmla="*/ 4778510 h 4869241"/>
              <a:gd name="connsiteX0" fmla="*/ 1482761 w 1482761"/>
              <a:gd name="connsiteY0" fmla="*/ 0 h 4907086"/>
              <a:gd name="connsiteX1" fmla="*/ 868132 w 1482761"/>
              <a:gd name="connsiteY1" fmla="*/ 4816980 h 4907086"/>
              <a:gd name="connsiteX0" fmla="*/ 1402874 w 1402874"/>
              <a:gd name="connsiteY0" fmla="*/ 0 h 4885868"/>
              <a:gd name="connsiteX1" fmla="*/ 788245 w 1402874"/>
              <a:gd name="connsiteY1" fmla="*/ 4816980 h 4885868"/>
              <a:gd name="connsiteX0" fmla="*/ 1482761 w 1482761"/>
              <a:gd name="connsiteY0" fmla="*/ 0 h 4890397"/>
              <a:gd name="connsiteX1" fmla="*/ 868132 w 1482761"/>
              <a:gd name="connsiteY1" fmla="*/ 4816980 h 4890397"/>
              <a:gd name="connsiteX0" fmla="*/ 1498743 w 1498743"/>
              <a:gd name="connsiteY0" fmla="*/ 0 h 4902549"/>
              <a:gd name="connsiteX1" fmla="*/ 884114 w 1498743"/>
              <a:gd name="connsiteY1" fmla="*/ 4816980 h 4902549"/>
              <a:gd name="connsiteX0" fmla="*/ 1561886 w 1561886"/>
              <a:gd name="connsiteY0" fmla="*/ 0 h 4887427"/>
              <a:gd name="connsiteX1" fmla="*/ 947257 w 1561886"/>
              <a:gd name="connsiteY1" fmla="*/ 4816980 h 4887427"/>
              <a:gd name="connsiteX0" fmla="*/ 1513368 w 1513369"/>
              <a:gd name="connsiteY0" fmla="*/ 0 h 4853764"/>
              <a:gd name="connsiteX1" fmla="*/ 959864 w 1513369"/>
              <a:gd name="connsiteY1" fmla="*/ 4782784 h 4853764"/>
              <a:gd name="connsiteX0" fmla="*/ 1528456 w 1528457"/>
              <a:gd name="connsiteY0" fmla="*/ 0 h 3794128"/>
              <a:gd name="connsiteX1" fmla="*/ 955901 w 1528457"/>
              <a:gd name="connsiteY1" fmla="*/ 3700939 h 3794128"/>
              <a:gd name="connsiteX0" fmla="*/ 1570326 w 1570327"/>
              <a:gd name="connsiteY0" fmla="*/ 0 h 3772754"/>
              <a:gd name="connsiteX1" fmla="*/ 997771 w 1570327"/>
              <a:gd name="connsiteY1" fmla="*/ 3700939 h 3772754"/>
              <a:gd name="connsiteX0" fmla="*/ 1712897 w 1712898"/>
              <a:gd name="connsiteY0" fmla="*/ 0 h 3917283"/>
              <a:gd name="connsiteX1" fmla="*/ 1140342 w 1712898"/>
              <a:gd name="connsiteY1" fmla="*/ 3700939 h 3917283"/>
              <a:gd name="connsiteX0" fmla="*/ 1511715 w 1511716"/>
              <a:gd name="connsiteY0" fmla="*/ 0 h 3862472"/>
              <a:gd name="connsiteX1" fmla="*/ 939160 w 1511716"/>
              <a:gd name="connsiteY1" fmla="*/ 3700939 h 3862472"/>
              <a:gd name="connsiteX0" fmla="*/ 1378033 w 1378034"/>
              <a:gd name="connsiteY0" fmla="*/ 0 h 3922986"/>
              <a:gd name="connsiteX1" fmla="*/ 805478 w 1378034"/>
              <a:gd name="connsiteY1" fmla="*/ 3700939 h 3922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78034" h="3922986">
                <a:moveTo>
                  <a:pt x="1378033" y="0"/>
                </a:moveTo>
                <a:cubicBezTo>
                  <a:pt x="1282307" y="1426131"/>
                  <a:pt x="-1257605" y="4818552"/>
                  <a:pt x="805478" y="3700939"/>
                </a:cubicBezTo>
              </a:path>
            </a:pathLst>
          </a:cu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Freeform 15">
            <a:extLst>
              <a:ext uri="{FF2B5EF4-FFF2-40B4-BE49-F238E27FC236}">
                <a16:creationId xmlns:a16="http://schemas.microsoft.com/office/drawing/2014/main" xmlns="" id="{8DEDCB49-B4AA-4D17-9DB8-4E68DDC305B9}"/>
              </a:ext>
            </a:extLst>
          </p:cNvPr>
          <p:cNvSpPr/>
          <p:nvPr/>
        </p:nvSpPr>
        <p:spPr>
          <a:xfrm>
            <a:off x="8752737" y="6898860"/>
            <a:ext cx="1018065" cy="1517618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740770"/>
              <a:gd name="connsiteY0" fmla="*/ 0 h 1298660"/>
              <a:gd name="connsiteX1" fmla="*/ 925163 w 3740770"/>
              <a:gd name="connsiteY1" fmla="*/ 1166474 h 1298660"/>
              <a:gd name="connsiteX2" fmla="*/ 3740770 w 3740770"/>
              <a:gd name="connsiteY2" fmla="*/ 722361 h 1298660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36 h 1005091"/>
              <a:gd name="connsiteX1" fmla="*/ 975691 w 3740770"/>
              <a:gd name="connsiteY1" fmla="*/ 226594 h 1005091"/>
              <a:gd name="connsiteX2" fmla="*/ 3740770 w 3740770"/>
              <a:gd name="connsiteY2" fmla="*/ 722397 h 1005091"/>
              <a:gd name="connsiteX0" fmla="*/ 0 w 3700347"/>
              <a:gd name="connsiteY0" fmla="*/ 36 h 1005091"/>
              <a:gd name="connsiteX1" fmla="*/ 975691 w 3700347"/>
              <a:gd name="connsiteY1" fmla="*/ 226594 h 1005091"/>
              <a:gd name="connsiteX2" fmla="*/ 3700347 w 3700347"/>
              <a:gd name="connsiteY2" fmla="*/ 722397 h 1005091"/>
              <a:gd name="connsiteX0" fmla="*/ 0 w 3700347"/>
              <a:gd name="connsiteY0" fmla="*/ 40 h 1003538"/>
              <a:gd name="connsiteX1" fmla="*/ 965586 w 3700347"/>
              <a:gd name="connsiteY1" fmla="*/ 216705 h 1003538"/>
              <a:gd name="connsiteX2" fmla="*/ 3700347 w 3700347"/>
              <a:gd name="connsiteY2" fmla="*/ 722401 h 1003538"/>
              <a:gd name="connsiteX0" fmla="*/ 0 w 3700347"/>
              <a:gd name="connsiteY0" fmla="*/ 28 h 996701"/>
              <a:gd name="connsiteX1" fmla="*/ 965586 w 3700347"/>
              <a:gd name="connsiteY1" fmla="*/ 216693 h 996701"/>
              <a:gd name="connsiteX2" fmla="*/ 3700347 w 3700347"/>
              <a:gd name="connsiteY2" fmla="*/ 722389 h 996701"/>
              <a:gd name="connsiteX0" fmla="*/ 0 w 3700347"/>
              <a:gd name="connsiteY0" fmla="*/ 66 h 984024"/>
              <a:gd name="connsiteX1" fmla="*/ 1218226 w 3700347"/>
              <a:gd name="connsiteY1" fmla="*/ 127687 h 984024"/>
              <a:gd name="connsiteX2" fmla="*/ 3700347 w 3700347"/>
              <a:gd name="connsiteY2" fmla="*/ 722427 h 98402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5 h 1032694"/>
              <a:gd name="connsiteX1" fmla="*/ 1177804 w 3700347"/>
              <a:gd name="connsiteY1" fmla="*/ 394770 h 1032694"/>
              <a:gd name="connsiteX2" fmla="*/ 3700347 w 3700347"/>
              <a:gd name="connsiteY2" fmla="*/ 722376 h 1032694"/>
              <a:gd name="connsiteX0" fmla="*/ 0 w 3700347"/>
              <a:gd name="connsiteY0" fmla="*/ 0 h 1032679"/>
              <a:gd name="connsiteX1" fmla="*/ 1177804 w 3700347"/>
              <a:gd name="connsiteY1" fmla="*/ 394755 h 1032679"/>
              <a:gd name="connsiteX2" fmla="*/ 3700347 w 3700347"/>
              <a:gd name="connsiteY2" fmla="*/ 722361 h 1032679"/>
              <a:gd name="connsiteX0" fmla="*/ 0 w 3700347"/>
              <a:gd name="connsiteY0" fmla="*/ 0 h 1030811"/>
              <a:gd name="connsiteX1" fmla="*/ 1147487 w 3700347"/>
              <a:gd name="connsiteY1" fmla="*/ 384862 h 1030811"/>
              <a:gd name="connsiteX2" fmla="*/ 3700347 w 3700347"/>
              <a:gd name="connsiteY2" fmla="*/ 722361 h 1030811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61878"/>
              <a:gd name="connsiteX1" fmla="*/ 1147487 w 3700347"/>
              <a:gd name="connsiteY1" fmla="*/ 384862 h 1061878"/>
              <a:gd name="connsiteX2" fmla="*/ 3700347 w 3700347"/>
              <a:gd name="connsiteY2" fmla="*/ 771830 h 1061878"/>
              <a:gd name="connsiteX0" fmla="*/ 0 w 3700347"/>
              <a:gd name="connsiteY0" fmla="*/ 0 h 1080602"/>
              <a:gd name="connsiteX1" fmla="*/ 1147487 w 3700347"/>
              <a:gd name="connsiteY1" fmla="*/ 384862 h 1080602"/>
              <a:gd name="connsiteX2" fmla="*/ 3700347 w 3700347"/>
              <a:gd name="connsiteY2" fmla="*/ 771830 h 1080602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10453"/>
              <a:gd name="connsiteY0" fmla="*/ 0 h 1027659"/>
              <a:gd name="connsiteX1" fmla="*/ 1147487 w 3710453"/>
              <a:gd name="connsiteY1" fmla="*/ 384862 h 1027659"/>
              <a:gd name="connsiteX2" fmla="*/ 3710453 w 3710453"/>
              <a:gd name="connsiteY2" fmla="*/ 742148 h 1027659"/>
              <a:gd name="connsiteX0" fmla="*/ 0 w 3710453"/>
              <a:gd name="connsiteY0" fmla="*/ 0 h 1030892"/>
              <a:gd name="connsiteX1" fmla="*/ 1147487 w 3710453"/>
              <a:gd name="connsiteY1" fmla="*/ 384862 h 1030892"/>
              <a:gd name="connsiteX2" fmla="*/ 3710453 w 3710453"/>
              <a:gd name="connsiteY2" fmla="*/ 742148 h 1030892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154643"/>
              <a:gd name="connsiteY0" fmla="*/ 0 h 1262974"/>
              <a:gd name="connsiteX1" fmla="*/ 1147487 w 3154643"/>
              <a:gd name="connsiteY1" fmla="*/ 384862 h 1262974"/>
              <a:gd name="connsiteX2" fmla="*/ 3154643 w 3154643"/>
              <a:gd name="connsiteY2" fmla="*/ 1014229 h 1262974"/>
              <a:gd name="connsiteX0" fmla="*/ 0 w 3154643"/>
              <a:gd name="connsiteY0" fmla="*/ 0 h 1032982"/>
              <a:gd name="connsiteX1" fmla="*/ 1147487 w 3154643"/>
              <a:gd name="connsiteY1" fmla="*/ 384862 h 1032982"/>
              <a:gd name="connsiteX2" fmla="*/ 3154643 w 3154643"/>
              <a:gd name="connsiteY2" fmla="*/ 1014229 h 1032982"/>
              <a:gd name="connsiteX0" fmla="*/ 0 w 3139484"/>
              <a:gd name="connsiteY0" fmla="*/ 0 h 1071698"/>
              <a:gd name="connsiteX1" fmla="*/ 1147487 w 3139484"/>
              <a:gd name="connsiteY1" fmla="*/ 384862 h 1071698"/>
              <a:gd name="connsiteX2" fmla="*/ 3139484 w 3139484"/>
              <a:gd name="connsiteY2" fmla="*/ 1053804 h 1071698"/>
              <a:gd name="connsiteX0" fmla="*/ 0 w 3139484"/>
              <a:gd name="connsiteY0" fmla="*/ 0 h 1070569"/>
              <a:gd name="connsiteX1" fmla="*/ 1147487 w 3139484"/>
              <a:gd name="connsiteY1" fmla="*/ 384862 h 1070569"/>
              <a:gd name="connsiteX2" fmla="*/ 3139484 w 3139484"/>
              <a:gd name="connsiteY2" fmla="*/ 1053804 h 1070569"/>
              <a:gd name="connsiteX0" fmla="*/ 0 w 3139484"/>
              <a:gd name="connsiteY0" fmla="*/ 0 h 1065720"/>
              <a:gd name="connsiteX1" fmla="*/ 1147487 w 3139484"/>
              <a:gd name="connsiteY1" fmla="*/ 384862 h 1065720"/>
              <a:gd name="connsiteX2" fmla="*/ 3139484 w 3139484"/>
              <a:gd name="connsiteY2" fmla="*/ 1048857 h 1065720"/>
              <a:gd name="connsiteX0" fmla="*/ 0 w 3139484"/>
              <a:gd name="connsiteY0" fmla="*/ 0 h 1066426"/>
              <a:gd name="connsiteX1" fmla="*/ 1147487 w 3139484"/>
              <a:gd name="connsiteY1" fmla="*/ 384862 h 1066426"/>
              <a:gd name="connsiteX2" fmla="*/ 3139484 w 3139484"/>
              <a:gd name="connsiteY2" fmla="*/ 1048857 h 1066426"/>
              <a:gd name="connsiteX0" fmla="*/ 0 w 3139484"/>
              <a:gd name="connsiteY0" fmla="*/ 0 h 1073749"/>
              <a:gd name="connsiteX1" fmla="*/ 1364758 w 3139484"/>
              <a:gd name="connsiteY1" fmla="*/ 587686 h 1073749"/>
              <a:gd name="connsiteX2" fmla="*/ 3139484 w 3139484"/>
              <a:gd name="connsiteY2" fmla="*/ 1048857 h 1073749"/>
              <a:gd name="connsiteX0" fmla="*/ 0 w 3139484"/>
              <a:gd name="connsiteY0" fmla="*/ 0 h 1082891"/>
              <a:gd name="connsiteX1" fmla="*/ 1364758 w 3139484"/>
              <a:gd name="connsiteY1" fmla="*/ 587686 h 1082891"/>
              <a:gd name="connsiteX2" fmla="*/ 3139484 w 3139484"/>
              <a:gd name="connsiteY2" fmla="*/ 1048857 h 1082891"/>
              <a:gd name="connsiteX0" fmla="*/ 0 w 3139484"/>
              <a:gd name="connsiteY0" fmla="*/ 0 h 1073053"/>
              <a:gd name="connsiteX1" fmla="*/ 1364758 w 3139484"/>
              <a:gd name="connsiteY1" fmla="*/ 587686 h 1073053"/>
              <a:gd name="connsiteX2" fmla="*/ 3139484 w 3139484"/>
              <a:gd name="connsiteY2" fmla="*/ 1048857 h 1073053"/>
              <a:gd name="connsiteX0" fmla="*/ 0 w 3139484"/>
              <a:gd name="connsiteY0" fmla="*/ 0 h 1087959"/>
              <a:gd name="connsiteX1" fmla="*/ 1364758 w 3139484"/>
              <a:gd name="connsiteY1" fmla="*/ 587686 h 1087959"/>
              <a:gd name="connsiteX2" fmla="*/ 3139484 w 3139484"/>
              <a:gd name="connsiteY2" fmla="*/ 1048857 h 1087959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24326"/>
              <a:gd name="connsiteY0" fmla="*/ 0 h 1086676"/>
              <a:gd name="connsiteX1" fmla="*/ 1364758 w 3124326"/>
              <a:gd name="connsiteY1" fmla="*/ 587686 h 1086676"/>
              <a:gd name="connsiteX2" fmla="*/ 3124326 w 3124326"/>
              <a:gd name="connsiteY2" fmla="*/ 1063698 h 1086676"/>
              <a:gd name="connsiteX0" fmla="*/ 0 w 3144537"/>
              <a:gd name="connsiteY0" fmla="*/ 0 h 1058134"/>
              <a:gd name="connsiteX1" fmla="*/ 1364758 w 3144537"/>
              <a:gd name="connsiteY1" fmla="*/ 587686 h 1058134"/>
              <a:gd name="connsiteX2" fmla="*/ 3144537 w 3144537"/>
              <a:gd name="connsiteY2" fmla="*/ 1034017 h 1058134"/>
              <a:gd name="connsiteX0" fmla="*/ 0 w 3144537"/>
              <a:gd name="connsiteY0" fmla="*/ 0 h 1103970"/>
              <a:gd name="connsiteX1" fmla="*/ 1364758 w 3144537"/>
              <a:gd name="connsiteY1" fmla="*/ 587686 h 1103970"/>
              <a:gd name="connsiteX2" fmla="*/ 3144537 w 3144537"/>
              <a:gd name="connsiteY2" fmla="*/ 1034017 h 1103970"/>
              <a:gd name="connsiteX0" fmla="*/ 0 w 3144537"/>
              <a:gd name="connsiteY0" fmla="*/ 0 h 1121257"/>
              <a:gd name="connsiteX1" fmla="*/ 1364758 w 3144537"/>
              <a:gd name="connsiteY1" fmla="*/ 587686 h 1121257"/>
              <a:gd name="connsiteX2" fmla="*/ 3144537 w 3144537"/>
              <a:gd name="connsiteY2" fmla="*/ 1034017 h 1121257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29334"/>
              <a:gd name="connsiteX1" fmla="*/ 1364758 w 3144537"/>
              <a:gd name="connsiteY1" fmla="*/ 587686 h 1129334"/>
              <a:gd name="connsiteX2" fmla="*/ 3144537 w 3144537"/>
              <a:gd name="connsiteY2" fmla="*/ 1034017 h 1129334"/>
              <a:gd name="connsiteX0" fmla="*/ 0 w 3144537"/>
              <a:gd name="connsiteY0" fmla="*/ 0 h 1124489"/>
              <a:gd name="connsiteX1" fmla="*/ 1364758 w 3144537"/>
              <a:gd name="connsiteY1" fmla="*/ 587686 h 1124489"/>
              <a:gd name="connsiteX2" fmla="*/ 3144537 w 3144537"/>
              <a:gd name="connsiteY2" fmla="*/ 1034017 h 1124489"/>
              <a:gd name="connsiteX0" fmla="*/ 0 w 3144537"/>
              <a:gd name="connsiteY0" fmla="*/ 0 h 1108069"/>
              <a:gd name="connsiteX1" fmla="*/ 1364758 w 3144537"/>
              <a:gd name="connsiteY1" fmla="*/ 587686 h 1108069"/>
              <a:gd name="connsiteX2" fmla="*/ 3144537 w 3144537"/>
              <a:gd name="connsiteY2" fmla="*/ 1034017 h 1108069"/>
              <a:gd name="connsiteX0" fmla="*/ 0 w 3144537"/>
              <a:gd name="connsiteY0" fmla="*/ 0 h 1106197"/>
              <a:gd name="connsiteX1" fmla="*/ 1364758 w 3144537"/>
              <a:gd name="connsiteY1" fmla="*/ 587686 h 1106197"/>
              <a:gd name="connsiteX2" fmla="*/ 3144537 w 3144537"/>
              <a:gd name="connsiteY2" fmla="*/ 1034017 h 1106197"/>
              <a:gd name="connsiteX0" fmla="*/ 0 w 3864933"/>
              <a:gd name="connsiteY0" fmla="*/ 0 h 1071780"/>
              <a:gd name="connsiteX1" fmla="*/ 1364758 w 3864933"/>
              <a:gd name="connsiteY1" fmla="*/ 587686 h 1071780"/>
              <a:gd name="connsiteX2" fmla="*/ 3864933 w 3864933"/>
              <a:gd name="connsiteY2" fmla="*/ 995544 h 1071780"/>
              <a:gd name="connsiteX0" fmla="*/ 0 w 3864933"/>
              <a:gd name="connsiteY0" fmla="*/ 0 h 1060748"/>
              <a:gd name="connsiteX1" fmla="*/ 1456444 w 3864933"/>
              <a:gd name="connsiteY1" fmla="*/ 472273 h 1060748"/>
              <a:gd name="connsiteX2" fmla="*/ 3864933 w 3864933"/>
              <a:gd name="connsiteY2" fmla="*/ 995544 h 1060748"/>
              <a:gd name="connsiteX0" fmla="*/ 0 w 3864933"/>
              <a:gd name="connsiteY0" fmla="*/ 0 h 1060748"/>
              <a:gd name="connsiteX1" fmla="*/ 1456444 w 3864933"/>
              <a:gd name="connsiteY1" fmla="*/ 472273 h 1060748"/>
              <a:gd name="connsiteX2" fmla="*/ 3864933 w 3864933"/>
              <a:gd name="connsiteY2" fmla="*/ 995544 h 1060748"/>
              <a:gd name="connsiteX0" fmla="*/ 0 w 3864933"/>
              <a:gd name="connsiteY0" fmla="*/ 0 h 1062767"/>
              <a:gd name="connsiteX1" fmla="*/ 1456444 w 3864933"/>
              <a:gd name="connsiteY1" fmla="*/ 472273 h 1062767"/>
              <a:gd name="connsiteX2" fmla="*/ 3864933 w 3864933"/>
              <a:gd name="connsiteY2" fmla="*/ 995544 h 1062767"/>
              <a:gd name="connsiteX0" fmla="*/ 0 w 3210026"/>
              <a:gd name="connsiteY0" fmla="*/ 0 h 1729595"/>
              <a:gd name="connsiteX1" fmla="*/ 801537 w 3210026"/>
              <a:gd name="connsiteY1" fmla="*/ 1139101 h 1729595"/>
              <a:gd name="connsiteX2" fmla="*/ 3210026 w 3210026"/>
              <a:gd name="connsiteY2" fmla="*/ 1662372 h 1729595"/>
              <a:gd name="connsiteX0" fmla="*/ 599896 w 1421169"/>
              <a:gd name="connsiteY0" fmla="*/ 0 h 4906652"/>
              <a:gd name="connsiteX1" fmla="*/ 1401433 w 1421169"/>
              <a:gd name="connsiteY1" fmla="*/ 1139101 h 4906652"/>
              <a:gd name="connsiteX2" fmla="*/ 168641 w 1421169"/>
              <a:gd name="connsiteY2" fmla="*/ 4893921 h 4906652"/>
              <a:gd name="connsiteX0" fmla="*/ 677393 w 890824"/>
              <a:gd name="connsiteY0" fmla="*/ 0 h 4909837"/>
              <a:gd name="connsiteX1" fmla="*/ 601354 w 890824"/>
              <a:gd name="connsiteY1" fmla="*/ 1934164 h 4909837"/>
              <a:gd name="connsiteX2" fmla="*/ 246138 w 890824"/>
              <a:gd name="connsiteY2" fmla="*/ 4893921 h 4909837"/>
              <a:gd name="connsiteX0" fmla="*/ 431255 w 431255"/>
              <a:gd name="connsiteY0" fmla="*/ 0 h 4893921"/>
              <a:gd name="connsiteX1" fmla="*/ 0 w 431255"/>
              <a:gd name="connsiteY1" fmla="*/ 4893921 h 4893921"/>
              <a:gd name="connsiteX0" fmla="*/ 483648 w 483648"/>
              <a:gd name="connsiteY0" fmla="*/ 0 h 4855452"/>
              <a:gd name="connsiteX1" fmla="*/ 0 w 483648"/>
              <a:gd name="connsiteY1" fmla="*/ 4855452 h 4855452"/>
              <a:gd name="connsiteX0" fmla="*/ 483648 w 483648"/>
              <a:gd name="connsiteY0" fmla="*/ 0 h 4855452"/>
              <a:gd name="connsiteX1" fmla="*/ 0 w 483648"/>
              <a:gd name="connsiteY1" fmla="*/ 4855452 h 4855452"/>
              <a:gd name="connsiteX0" fmla="*/ 588433 w 588433"/>
              <a:gd name="connsiteY0" fmla="*/ 0 h 4778510"/>
              <a:gd name="connsiteX1" fmla="*/ 0 w 588433"/>
              <a:gd name="connsiteY1" fmla="*/ 4778510 h 4778510"/>
              <a:gd name="connsiteX0" fmla="*/ 1501766 w 1501766"/>
              <a:gd name="connsiteY0" fmla="*/ 0 h 4794685"/>
              <a:gd name="connsiteX1" fmla="*/ 913333 w 1501766"/>
              <a:gd name="connsiteY1" fmla="*/ 4778510 h 4794685"/>
              <a:gd name="connsiteX0" fmla="*/ 1461686 w 1461686"/>
              <a:gd name="connsiteY0" fmla="*/ 0 h 4869241"/>
              <a:gd name="connsiteX1" fmla="*/ 873253 w 1461686"/>
              <a:gd name="connsiteY1" fmla="*/ 4778510 h 4869241"/>
              <a:gd name="connsiteX0" fmla="*/ 1482761 w 1482761"/>
              <a:gd name="connsiteY0" fmla="*/ 0 h 4907086"/>
              <a:gd name="connsiteX1" fmla="*/ 868132 w 1482761"/>
              <a:gd name="connsiteY1" fmla="*/ 4816980 h 4907086"/>
              <a:gd name="connsiteX0" fmla="*/ 1402874 w 1402874"/>
              <a:gd name="connsiteY0" fmla="*/ 0 h 4885868"/>
              <a:gd name="connsiteX1" fmla="*/ 788245 w 1402874"/>
              <a:gd name="connsiteY1" fmla="*/ 4816980 h 4885868"/>
              <a:gd name="connsiteX0" fmla="*/ 1482761 w 1482761"/>
              <a:gd name="connsiteY0" fmla="*/ 0 h 4890397"/>
              <a:gd name="connsiteX1" fmla="*/ 868132 w 1482761"/>
              <a:gd name="connsiteY1" fmla="*/ 4816980 h 4890397"/>
              <a:gd name="connsiteX0" fmla="*/ 1498743 w 1498743"/>
              <a:gd name="connsiteY0" fmla="*/ 0 h 4902549"/>
              <a:gd name="connsiteX1" fmla="*/ 884114 w 1498743"/>
              <a:gd name="connsiteY1" fmla="*/ 4816980 h 4902549"/>
              <a:gd name="connsiteX0" fmla="*/ 1561886 w 1561886"/>
              <a:gd name="connsiteY0" fmla="*/ 0 h 4887427"/>
              <a:gd name="connsiteX1" fmla="*/ 947257 w 1561886"/>
              <a:gd name="connsiteY1" fmla="*/ 4816980 h 4887427"/>
              <a:gd name="connsiteX0" fmla="*/ 3256101 w 3256101"/>
              <a:gd name="connsiteY0" fmla="*/ 0 h 5089570"/>
              <a:gd name="connsiteX1" fmla="*/ 663653 w 3256101"/>
              <a:gd name="connsiteY1" fmla="*/ 5022158 h 5089570"/>
              <a:gd name="connsiteX0" fmla="*/ 3232556 w 3232556"/>
              <a:gd name="connsiteY0" fmla="*/ 0 h 5039011"/>
              <a:gd name="connsiteX1" fmla="*/ 666304 w 3232556"/>
              <a:gd name="connsiteY1" fmla="*/ 4970864 h 5039011"/>
              <a:gd name="connsiteX0" fmla="*/ 3232556 w 3232556"/>
              <a:gd name="connsiteY0" fmla="*/ 0 h 5039011"/>
              <a:gd name="connsiteX1" fmla="*/ 666304 w 3232556"/>
              <a:gd name="connsiteY1" fmla="*/ 4970864 h 5039011"/>
              <a:gd name="connsiteX0" fmla="*/ 3209033 w 3209033"/>
              <a:gd name="connsiteY0" fmla="*/ 0 h 5026375"/>
              <a:gd name="connsiteX1" fmla="*/ 668977 w 3209033"/>
              <a:gd name="connsiteY1" fmla="*/ 4958041 h 5026375"/>
              <a:gd name="connsiteX0" fmla="*/ 2728055 w 2728056"/>
              <a:gd name="connsiteY0" fmla="*/ 0 h 4975834"/>
              <a:gd name="connsiteX1" fmla="*/ 729389 w 2728056"/>
              <a:gd name="connsiteY1" fmla="*/ 4906747 h 4975834"/>
              <a:gd name="connsiteX0" fmla="*/ 2728055 w 2728056"/>
              <a:gd name="connsiteY0" fmla="*/ 0 h 3896693"/>
              <a:gd name="connsiteX1" fmla="*/ 729389 w 2728056"/>
              <a:gd name="connsiteY1" fmla="*/ 3806248 h 3896693"/>
              <a:gd name="connsiteX0" fmla="*/ 2795112 w 2795113"/>
              <a:gd name="connsiteY0" fmla="*/ 0 h 3896693"/>
              <a:gd name="connsiteX1" fmla="*/ 720239 w 2795113"/>
              <a:gd name="connsiteY1" fmla="*/ 3806248 h 3896693"/>
              <a:gd name="connsiteX0" fmla="*/ 2631237 w 2631238"/>
              <a:gd name="connsiteY0" fmla="*/ 0 h 3864263"/>
              <a:gd name="connsiteX1" fmla="*/ 556364 w 2631238"/>
              <a:gd name="connsiteY1" fmla="*/ 3806248 h 3864263"/>
              <a:gd name="connsiteX0" fmla="*/ 2817859 w 2817860"/>
              <a:gd name="connsiteY0" fmla="*/ 0 h 3837385"/>
              <a:gd name="connsiteX1" fmla="*/ 742986 w 2817860"/>
              <a:gd name="connsiteY1" fmla="*/ 3806248 h 3837385"/>
              <a:gd name="connsiteX0" fmla="*/ 2682758 w 2682759"/>
              <a:gd name="connsiteY0" fmla="*/ 0 h 3963577"/>
              <a:gd name="connsiteX1" fmla="*/ 607885 w 2682759"/>
              <a:gd name="connsiteY1" fmla="*/ 3806248 h 3963577"/>
              <a:gd name="connsiteX0" fmla="*/ 2795112 w 2795113"/>
              <a:gd name="connsiteY0" fmla="*/ 0 h 3910042"/>
              <a:gd name="connsiteX1" fmla="*/ 720239 w 2795113"/>
              <a:gd name="connsiteY1" fmla="*/ 3806248 h 3910042"/>
              <a:gd name="connsiteX0" fmla="*/ 2616642 w 2616643"/>
              <a:gd name="connsiteY0" fmla="*/ 0 h 4000802"/>
              <a:gd name="connsiteX1" fmla="*/ 541769 w 2616643"/>
              <a:gd name="connsiteY1" fmla="*/ 3806248 h 4000802"/>
              <a:gd name="connsiteX0" fmla="*/ 2871256 w 2871257"/>
              <a:gd name="connsiteY0" fmla="*/ 0 h 3853462"/>
              <a:gd name="connsiteX1" fmla="*/ 796383 w 2871257"/>
              <a:gd name="connsiteY1" fmla="*/ 3806248 h 3853462"/>
              <a:gd name="connsiteX0" fmla="*/ 3064987 w 3064988"/>
              <a:gd name="connsiteY0" fmla="*/ 0 h 3846728"/>
              <a:gd name="connsiteX1" fmla="*/ 990114 w 3064988"/>
              <a:gd name="connsiteY1" fmla="*/ 3806248 h 3846728"/>
              <a:gd name="connsiteX0" fmla="*/ 2925059 w 2925060"/>
              <a:gd name="connsiteY0" fmla="*/ 0 h 4000800"/>
              <a:gd name="connsiteX1" fmla="*/ 850186 w 2925060"/>
              <a:gd name="connsiteY1" fmla="*/ 3806248 h 4000800"/>
              <a:gd name="connsiteX0" fmla="*/ 2878921 w 2878922"/>
              <a:gd name="connsiteY0" fmla="*/ 0 h 4057404"/>
              <a:gd name="connsiteX1" fmla="*/ 804048 w 2878922"/>
              <a:gd name="connsiteY1" fmla="*/ 3806248 h 4057404"/>
              <a:gd name="connsiteX0" fmla="*/ 2810269 w 2810270"/>
              <a:gd name="connsiteY0" fmla="*/ 0 h 4123484"/>
              <a:gd name="connsiteX1" fmla="*/ 735396 w 2810270"/>
              <a:gd name="connsiteY1" fmla="*/ 3806248 h 4123484"/>
              <a:gd name="connsiteX0" fmla="*/ 2810269 w 2810270"/>
              <a:gd name="connsiteY0" fmla="*/ 0 h 4135865"/>
              <a:gd name="connsiteX1" fmla="*/ 735396 w 2810270"/>
              <a:gd name="connsiteY1" fmla="*/ 3806248 h 4135865"/>
              <a:gd name="connsiteX0" fmla="*/ 2799947 w 2799948"/>
              <a:gd name="connsiteY0" fmla="*/ 0 h 4086372"/>
              <a:gd name="connsiteX1" fmla="*/ 725074 w 2799948"/>
              <a:gd name="connsiteY1" fmla="*/ 3806248 h 4086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799948" h="4086372">
                <a:moveTo>
                  <a:pt x="2799947" y="0"/>
                </a:moveTo>
                <a:cubicBezTo>
                  <a:pt x="2799480" y="493504"/>
                  <a:pt x="-1719050" y="5278255"/>
                  <a:pt x="725074" y="3806248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9" name="Group 138"/>
          <p:cNvGrpSpPr/>
          <p:nvPr/>
        </p:nvGrpSpPr>
        <p:grpSpPr>
          <a:xfrm>
            <a:off x="9730403" y="4692598"/>
            <a:ext cx="195936" cy="488893"/>
            <a:chOff x="11230889" y="4399958"/>
            <a:chExt cx="195936" cy="488893"/>
          </a:xfrm>
        </p:grpSpPr>
        <p:cxnSp>
          <p:nvCxnSpPr>
            <p:cNvPr id="1055" name="Straight Connector 1054"/>
            <p:cNvCxnSpPr/>
            <p:nvPr/>
          </p:nvCxnSpPr>
          <p:spPr>
            <a:xfrm>
              <a:off x="11259691" y="4399958"/>
              <a:ext cx="0" cy="137261"/>
            </a:xfrm>
            <a:prstGeom prst="line">
              <a:avLst/>
            </a:prstGeom>
            <a:solidFill>
              <a:srgbClr val="FF0000"/>
            </a:solidFill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>
              <a:off x="11259691" y="4751590"/>
              <a:ext cx="0" cy="137261"/>
            </a:xfrm>
            <a:prstGeom prst="line">
              <a:avLst/>
            </a:prstGeom>
            <a:solidFill>
              <a:srgbClr val="FF0000"/>
            </a:solidFill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>
              <a:off x="11259691" y="4520550"/>
              <a:ext cx="167134" cy="164612"/>
            </a:xfrm>
            <a:prstGeom prst="line">
              <a:avLst/>
            </a:prstGeom>
            <a:solidFill>
              <a:srgbClr val="FF0000"/>
            </a:solidFill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/>
            <p:cNvSpPr/>
            <p:nvPr/>
          </p:nvSpPr>
          <p:spPr>
            <a:xfrm>
              <a:off x="11230889" y="4722790"/>
              <a:ext cx="57600" cy="5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/>
            <p:cNvSpPr/>
            <p:nvPr/>
          </p:nvSpPr>
          <p:spPr>
            <a:xfrm>
              <a:off x="11230889" y="4499783"/>
              <a:ext cx="57600" cy="5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Freeform 14">
            <a:extLst>
              <a:ext uri="{FF2B5EF4-FFF2-40B4-BE49-F238E27FC236}">
                <a16:creationId xmlns:a16="http://schemas.microsoft.com/office/drawing/2014/main" xmlns="" id="{A749354C-4D2C-4597-8107-E455D6E583D6}"/>
              </a:ext>
            </a:extLst>
          </p:cNvPr>
          <p:cNvSpPr/>
          <p:nvPr/>
        </p:nvSpPr>
        <p:spPr>
          <a:xfrm flipV="1">
            <a:off x="5852524" y="3799741"/>
            <a:ext cx="3906813" cy="909442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22671"/>
              <a:gd name="connsiteY0" fmla="*/ 59253 h 454945"/>
              <a:gd name="connsiteX1" fmla="*/ 1127276 w 3922671"/>
              <a:gd name="connsiteY1" fmla="*/ 295705 h 454945"/>
              <a:gd name="connsiteX2" fmla="*/ 3922671 w 3922671"/>
              <a:gd name="connsiteY2" fmla="*/ 0 h 454945"/>
              <a:gd name="connsiteX0" fmla="*/ 0 w 3922671"/>
              <a:gd name="connsiteY0" fmla="*/ 59253 h 410351"/>
              <a:gd name="connsiteX1" fmla="*/ 1127276 w 3922671"/>
              <a:gd name="connsiteY1" fmla="*/ 295705 h 410351"/>
              <a:gd name="connsiteX2" fmla="*/ 3922671 w 3922671"/>
              <a:gd name="connsiteY2" fmla="*/ 0 h 410351"/>
              <a:gd name="connsiteX0" fmla="*/ 0 w 3922671"/>
              <a:gd name="connsiteY0" fmla="*/ 59253 h 445594"/>
              <a:gd name="connsiteX1" fmla="*/ 1127276 w 3922671"/>
              <a:gd name="connsiteY1" fmla="*/ 295705 h 445594"/>
              <a:gd name="connsiteX2" fmla="*/ 3922671 w 3922671"/>
              <a:gd name="connsiteY2" fmla="*/ 0 h 445594"/>
              <a:gd name="connsiteX0" fmla="*/ 0 w 3922671"/>
              <a:gd name="connsiteY0" fmla="*/ 59253 h 434743"/>
              <a:gd name="connsiteX1" fmla="*/ 1127276 w 3922671"/>
              <a:gd name="connsiteY1" fmla="*/ 295705 h 434743"/>
              <a:gd name="connsiteX2" fmla="*/ 3922671 w 3922671"/>
              <a:gd name="connsiteY2" fmla="*/ 0 h 434743"/>
              <a:gd name="connsiteX0" fmla="*/ 0 w 3351703"/>
              <a:gd name="connsiteY0" fmla="*/ 0 h 533107"/>
              <a:gd name="connsiteX1" fmla="*/ 1127276 w 3351703"/>
              <a:gd name="connsiteY1" fmla="*/ 236452 h 533107"/>
              <a:gd name="connsiteX2" fmla="*/ 3351703 w 3351703"/>
              <a:gd name="connsiteY2" fmla="*/ 202934 h 533107"/>
              <a:gd name="connsiteX0" fmla="*/ 0 w 3351703"/>
              <a:gd name="connsiteY0" fmla="*/ 0 h 347434"/>
              <a:gd name="connsiteX1" fmla="*/ 1127276 w 3351703"/>
              <a:gd name="connsiteY1" fmla="*/ 236452 h 347434"/>
              <a:gd name="connsiteX2" fmla="*/ 3351703 w 3351703"/>
              <a:gd name="connsiteY2" fmla="*/ 202934 h 347434"/>
              <a:gd name="connsiteX0" fmla="*/ 0 w 3371914"/>
              <a:gd name="connsiteY0" fmla="*/ 0 h 365458"/>
              <a:gd name="connsiteX1" fmla="*/ 1127276 w 3371914"/>
              <a:gd name="connsiteY1" fmla="*/ 236452 h 365458"/>
              <a:gd name="connsiteX2" fmla="*/ 3371914 w 3371914"/>
              <a:gd name="connsiteY2" fmla="*/ 227669 h 365458"/>
              <a:gd name="connsiteX0" fmla="*/ 0 w 3371914"/>
              <a:gd name="connsiteY0" fmla="*/ 0 h 354539"/>
              <a:gd name="connsiteX1" fmla="*/ 1127276 w 3371914"/>
              <a:gd name="connsiteY1" fmla="*/ 236452 h 354539"/>
              <a:gd name="connsiteX2" fmla="*/ 3371914 w 3371914"/>
              <a:gd name="connsiteY2" fmla="*/ 227669 h 354539"/>
              <a:gd name="connsiteX0" fmla="*/ 0 w 3351703"/>
              <a:gd name="connsiteY0" fmla="*/ 0 h 354539"/>
              <a:gd name="connsiteX1" fmla="*/ 1127276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404472"/>
              <a:gd name="connsiteX1" fmla="*/ 1172751 w 3351703"/>
              <a:gd name="connsiteY1" fmla="*/ 236452 h 404472"/>
              <a:gd name="connsiteX2" fmla="*/ 3351703 w 3351703"/>
              <a:gd name="connsiteY2" fmla="*/ 227669 h 404472"/>
              <a:gd name="connsiteX0" fmla="*/ 0 w 3351703"/>
              <a:gd name="connsiteY0" fmla="*/ 0 h 422560"/>
              <a:gd name="connsiteX1" fmla="*/ 1172751 w 3351703"/>
              <a:gd name="connsiteY1" fmla="*/ 236452 h 422560"/>
              <a:gd name="connsiteX2" fmla="*/ 3351703 w 3351703"/>
              <a:gd name="connsiteY2" fmla="*/ 227669 h 422560"/>
              <a:gd name="connsiteX0" fmla="*/ 0 w 3351703"/>
              <a:gd name="connsiteY0" fmla="*/ 0 h 417481"/>
              <a:gd name="connsiteX1" fmla="*/ 1172751 w 3351703"/>
              <a:gd name="connsiteY1" fmla="*/ 236452 h 417481"/>
              <a:gd name="connsiteX2" fmla="*/ 3351703 w 3351703"/>
              <a:gd name="connsiteY2" fmla="*/ 227669 h 417481"/>
              <a:gd name="connsiteX0" fmla="*/ 0 w 3351703"/>
              <a:gd name="connsiteY0" fmla="*/ 0 h 389007"/>
              <a:gd name="connsiteX1" fmla="*/ 1172751 w 3351703"/>
              <a:gd name="connsiteY1" fmla="*/ 236452 h 389007"/>
              <a:gd name="connsiteX2" fmla="*/ 3351703 w 3351703"/>
              <a:gd name="connsiteY2" fmla="*/ 227669 h 389007"/>
              <a:gd name="connsiteX0" fmla="*/ 0 w 3351703"/>
              <a:gd name="connsiteY0" fmla="*/ 0 h 378930"/>
              <a:gd name="connsiteX1" fmla="*/ 833973 w 3351703"/>
              <a:gd name="connsiteY1" fmla="*/ 206300 h 378930"/>
              <a:gd name="connsiteX2" fmla="*/ 3351703 w 3351703"/>
              <a:gd name="connsiteY2" fmla="*/ 227669 h 378930"/>
              <a:gd name="connsiteX0" fmla="*/ 0 w 3351703"/>
              <a:gd name="connsiteY0" fmla="*/ 0 h 371257"/>
              <a:gd name="connsiteX1" fmla="*/ 833973 w 3351703"/>
              <a:gd name="connsiteY1" fmla="*/ 206300 h 371257"/>
              <a:gd name="connsiteX2" fmla="*/ 3351703 w 3351703"/>
              <a:gd name="connsiteY2" fmla="*/ 227669 h 371257"/>
              <a:gd name="connsiteX0" fmla="*/ 0 w 3324021"/>
              <a:gd name="connsiteY0" fmla="*/ 113232 h 181113"/>
              <a:gd name="connsiteX1" fmla="*/ 806291 w 3324021"/>
              <a:gd name="connsiteY1" fmla="*/ 16156 h 181113"/>
              <a:gd name="connsiteX2" fmla="*/ 3324021 w 3324021"/>
              <a:gd name="connsiteY2" fmla="*/ 37525 h 181113"/>
              <a:gd name="connsiteX0" fmla="*/ 0 w 3324021"/>
              <a:gd name="connsiteY0" fmla="*/ 75707 h 172746"/>
              <a:gd name="connsiteX1" fmla="*/ 1595216 w 3324021"/>
              <a:gd name="connsiteY1" fmla="*/ 63209 h 172746"/>
              <a:gd name="connsiteX2" fmla="*/ 3324021 w 3324021"/>
              <a:gd name="connsiteY2" fmla="*/ 0 h 172746"/>
              <a:gd name="connsiteX0" fmla="*/ 0 w 3427827"/>
              <a:gd name="connsiteY0" fmla="*/ 323924 h 335096"/>
              <a:gd name="connsiteX1" fmla="*/ 1595216 w 3427827"/>
              <a:gd name="connsiteY1" fmla="*/ 311426 h 335096"/>
              <a:gd name="connsiteX2" fmla="*/ 3427827 w 3427827"/>
              <a:gd name="connsiteY2" fmla="*/ 0 h 335096"/>
              <a:gd name="connsiteX0" fmla="*/ 0 w 4119866"/>
              <a:gd name="connsiteY0" fmla="*/ 322085 h 333487"/>
              <a:gd name="connsiteX1" fmla="*/ 1595216 w 4119866"/>
              <a:gd name="connsiteY1" fmla="*/ 309587 h 333487"/>
              <a:gd name="connsiteX2" fmla="*/ 4119866 w 4119866"/>
              <a:gd name="connsiteY2" fmla="*/ 0 h 333487"/>
              <a:gd name="connsiteX0" fmla="*/ 0 w 3704643"/>
              <a:gd name="connsiteY0" fmla="*/ 424743 h 427364"/>
              <a:gd name="connsiteX1" fmla="*/ 1595216 w 3704643"/>
              <a:gd name="connsiteY1" fmla="*/ 412245 h 427364"/>
              <a:gd name="connsiteX2" fmla="*/ 3704643 w 3704643"/>
              <a:gd name="connsiteY2" fmla="*/ 0 h 427364"/>
              <a:gd name="connsiteX0" fmla="*/ 0 w 3560468"/>
              <a:gd name="connsiteY0" fmla="*/ 380309 h 427364"/>
              <a:gd name="connsiteX1" fmla="*/ 1451041 w 3560468"/>
              <a:gd name="connsiteY1" fmla="*/ 412245 h 427364"/>
              <a:gd name="connsiteX2" fmla="*/ 3560468 w 3560468"/>
              <a:gd name="connsiteY2" fmla="*/ 0 h 427364"/>
              <a:gd name="connsiteX0" fmla="*/ 0 w 3560468"/>
              <a:gd name="connsiteY0" fmla="*/ 380309 h 381451"/>
              <a:gd name="connsiteX1" fmla="*/ 2223818 w 3560468"/>
              <a:gd name="connsiteY1" fmla="*/ 278943 h 381451"/>
              <a:gd name="connsiteX2" fmla="*/ 3560468 w 3560468"/>
              <a:gd name="connsiteY2" fmla="*/ 0 h 381451"/>
              <a:gd name="connsiteX0" fmla="*/ 0 w 3560468"/>
              <a:gd name="connsiteY0" fmla="*/ 380309 h 381451"/>
              <a:gd name="connsiteX1" fmla="*/ 2223818 w 3560468"/>
              <a:gd name="connsiteY1" fmla="*/ 278943 h 381451"/>
              <a:gd name="connsiteX2" fmla="*/ 3560468 w 3560468"/>
              <a:gd name="connsiteY2" fmla="*/ 0 h 381451"/>
              <a:gd name="connsiteX0" fmla="*/ 0 w 3560468"/>
              <a:gd name="connsiteY0" fmla="*/ 380309 h 380309"/>
              <a:gd name="connsiteX1" fmla="*/ 2223818 w 3560468"/>
              <a:gd name="connsiteY1" fmla="*/ 278943 h 380309"/>
              <a:gd name="connsiteX2" fmla="*/ 3560468 w 3560468"/>
              <a:gd name="connsiteY2" fmla="*/ 0 h 380309"/>
              <a:gd name="connsiteX0" fmla="*/ 0 w 3560468"/>
              <a:gd name="connsiteY0" fmla="*/ 380309 h 380309"/>
              <a:gd name="connsiteX1" fmla="*/ 2206517 w 3560468"/>
              <a:gd name="connsiteY1" fmla="*/ 300394 h 380309"/>
              <a:gd name="connsiteX2" fmla="*/ 3560468 w 3560468"/>
              <a:gd name="connsiteY2" fmla="*/ 0 h 380309"/>
              <a:gd name="connsiteX0" fmla="*/ 0 w 3560468"/>
              <a:gd name="connsiteY0" fmla="*/ 380309 h 380309"/>
              <a:gd name="connsiteX1" fmla="*/ 2218051 w 3560468"/>
              <a:gd name="connsiteY1" fmla="*/ 317248 h 380309"/>
              <a:gd name="connsiteX2" fmla="*/ 3560468 w 3560468"/>
              <a:gd name="connsiteY2" fmla="*/ 0 h 380309"/>
              <a:gd name="connsiteX0" fmla="*/ 0 w 3035672"/>
              <a:gd name="connsiteY0" fmla="*/ 138221 h 149688"/>
              <a:gd name="connsiteX1" fmla="*/ 2218051 w 3035672"/>
              <a:gd name="connsiteY1" fmla="*/ 75160 h 149688"/>
              <a:gd name="connsiteX2" fmla="*/ 3035672 w 3035672"/>
              <a:gd name="connsiteY2" fmla="*/ 0 h 149688"/>
              <a:gd name="connsiteX0" fmla="*/ 0 w 3035672"/>
              <a:gd name="connsiteY0" fmla="*/ 138221 h 149688"/>
              <a:gd name="connsiteX1" fmla="*/ 2218051 w 3035672"/>
              <a:gd name="connsiteY1" fmla="*/ 75160 h 149688"/>
              <a:gd name="connsiteX2" fmla="*/ 3035672 w 3035672"/>
              <a:gd name="connsiteY2" fmla="*/ 0 h 149688"/>
              <a:gd name="connsiteX0" fmla="*/ 0 w 3525866"/>
              <a:gd name="connsiteY0" fmla="*/ 188784 h 188784"/>
              <a:gd name="connsiteX1" fmla="*/ 2218051 w 3525866"/>
              <a:gd name="connsiteY1" fmla="*/ 125723 h 188784"/>
              <a:gd name="connsiteX2" fmla="*/ 3525866 w 3525866"/>
              <a:gd name="connsiteY2" fmla="*/ 0 h 188784"/>
              <a:gd name="connsiteX0" fmla="*/ 0 w 3525967"/>
              <a:gd name="connsiteY0" fmla="*/ 188784 h 188784"/>
              <a:gd name="connsiteX1" fmla="*/ 2218051 w 3525967"/>
              <a:gd name="connsiteY1" fmla="*/ 125723 h 188784"/>
              <a:gd name="connsiteX2" fmla="*/ 3525866 w 3525967"/>
              <a:gd name="connsiteY2" fmla="*/ 0 h 188784"/>
              <a:gd name="connsiteX0" fmla="*/ 0 w 3537500"/>
              <a:gd name="connsiteY0" fmla="*/ 187252 h 187252"/>
              <a:gd name="connsiteX1" fmla="*/ 2218051 w 3537500"/>
              <a:gd name="connsiteY1" fmla="*/ 124191 h 187252"/>
              <a:gd name="connsiteX2" fmla="*/ 3537400 w 3537500"/>
              <a:gd name="connsiteY2" fmla="*/ 0 h 187252"/>
              <a:gd name="connsiteX0" fmla="*/ 0 w 3537503"/>
              <a:gd name="connsiteY0" fmla="*/ 187252 h 217656"/>
              <a:gd name="connsiteX1" fmla="*/ 2246886 w 3537503"/>
              <a:gd name="connsiteY1" fmla="*/ 217656 h 217656"/>
              <a:gd name="connsiteX2" fmla="*/ 3537400 w 3537503"/>
              <a:gd name="connsiteY2" fmla="*/ 0 h 217656"/>
              <a:gd name="connsiteX0" fmla="*/ 0 w 3537503"/>
              <a:gd name="connsiteY0" fmla="*/ 187252 h 217656"/>
              <a:gd name="connsiteX1" fmla="*/ 2246886 w 3537503"/>
              <a:gd name="connsiteY1" fmla="*/ 217656 h 217656"/>
              <a:gd name="connsiteX2" fmla="*/ 3537400 w 3537503"/>
              <a:gd name="connsiteY2" fmla="*/ 0 h 217656"/>
              <a:gd name="connsiteX0" fmla="*/ 0 w 3537503"/>
              <a:gd name="connsiteY0" fmla="*/ 187252 h 217656"/>
              <a:gd name="connsiteX1" fmla="*/ 2246886 w 3537503"/>
              <a:gd name="connsiteY1" fmla="*/ 217656 h 217656"/>
              <a:gd name="connsiteX2" fmla="*/ 3537400 w 3537503"/>
              <a:gd name="connsiteY2" fmla="*/ 0 h 217656"/>
              <a:gd name="connsiteX0" fmla="*/ 0 w 3537484"/>
              <a:gd name="connsiteY0" fmla="*/ 187252 h 217676"/>
              <a:gd name="connsiteX1" fmla="*/ 2246886 w 3537484"/>
              <a:gd name="connsiteY1" fmla="*/ 217656 h 217676"/>
              <a:gd name="connsiteX2" fmla="*/ 3537400 w 3537484"/>
              <a:gd name="connsiteY2" fmla="*/ 0 h 217676"/>
              <a:gd name="connsiteX0" fmla="*/ 0 w 3537484"/>
              <a:gd name="connsiteY0" fmla="*/ 187252 h 217676"/>
              <a:gd name="connsiteX1" fmla="*/ 2246886 w 3537484"/>
              <a:gd name="connsiteY1" fmla="*/ 217656 h 217676"/>
              <a:gd name="connsiteX2" fmla="*/ 3537400 w 3537484"/>
              <a:gd name="connsiteY2" fmla="*/ 0 h 217676"/>
              <a:gd name="connsiteX0" fmla="*/ 0 w 3537456"/>
              <a:gd name="connsiteY0" fmla="*/ 187252 h 217676"/>
              <a:gd name="connsiteX1" fmla="*/ 1693255 w 3537456"/>
              <a:gd name="connsiteY1" fmla="*/ 217656 h 217676"/>
              <a:gd name="connsiteX2" fmla="*/ 3537400 w 3537456"/>
              <a:gd name="connsiteY2" fmla="*/ 0 h 217676"/>
              <a:gd name="connsiteX0" fmla="*/ 0 w 3537482"/>
              <a:gd name="connsiteY0" fmla="*/ 187252 h 217656"/>
              <a:gd name="connsiteX1" fmla="*/ 1693255 w 3537482"/>
              <a:gd name="connsiteY1" fmla="*/ 217656 h 217656"/>
              <a:gd name="connsiteX2" fmla="*/ 3537400 w 3537482"/>
              <a:gd name="connsiteY2" fmla="*/ 0 h 217656"/>
              <a:gd name="connsiteX0" fmla="*/ 0 w 3537484"/>
              <a:gd name="connsiteY0" fmla="*/ 187252 h 217656"/>
              <a:gd name="connsiteX1" fmla="*/ 1693255 w 3537484"/>
              <a:gd name="connsiteY1" fmla="*/ 217656 h 217656"/>
              <a:gd name="connsiteX2" fmla="*/ 3537400 w 3537484"/>
              <a:gd name="connsiteY2" fmla="*/ 0 h 217656"/>
              <a:gd name="connsiteX0" fmla="*/ 0 w 3537484"/>
              <a:gd name="connsiteY0" fmla="*/ 187252 h 217909"/>
              <a:gd name="connsiteX1" fmla="*/ 1693255 w 3537484"/>
              <a:gd name="connsiteY1" fmla="*/ 217656 h 217909"/>
              <a:gd name="connsiteX2" fmla="*/ 3537400 w 3537484"/>
              <a:gd name="connsiteY2" fmla="*/ 0 h 217909"/>
              <a:gd name="connsiteX0" fmla="*/ 0 w 3537484"/>
              <a:gd name="connsiteY0" fmla="*/ 187252 h 217909"/>
              <a:gd name="connsiteX1" fmla="*/ 1693255 w 3537484"/>
              <a:gd name="connsiteY1" fmla="*/ 217656 h 217909"/>
              <a:gd name="connsiteX2" fmla="*/ 3537400 w 3537484"/>
              <a:gd name="connsiteY2" fmla="*/ 0 h 217909"/>
              <a:gd name="connsiteX0" fmla="*/ 0 w 3537510"/>
              <a:gd name="connsiteY0" fmla="*/ 187252 h 217909"/>
              <a:gd name="connsiteX1" fmla="*/ 1693255 w 3537510"/>
              <a:gd name="connsiteY1" fmla="*/ 217656 h 217909"/>
              <a:gd name="connsiteX2" fmla="*/ 3537400 w 3537510"/>
              <a:gd name="connsiteY2" fmla="*/ 0 h 217909"/>
              <a:gd name="connsiteX0" fmla="*/ 0 w 3531744"/>
              <a:gd name="connsiteY0" fmla="*/ 188784 h 219441"/>
              <a:gd name="connsiteX1" fmla="*/ 1693255 w 3531744"/>
              <a:gd name="connsiteY1" fmla="*/ 219188 h 219441"/>
              <a:gd name="connsiteX2" fmla="*/ 3531633 w 3531744"/>
              <a:gd name="connsiteY2" fmla="*/ 0 h 219441"/>
              <a:gd name="connsiteX0" fmla="*/ 0 w 3551927"/>
              <a:gd name="connsiteY0" fmla="*/ 188784 h 219441"/>
              <a:gd name="connsiteX1" fmla="*/ 1693255 w 3551927"/>
              <a:gd name="connsiteY1" fmla="*/ 219188 h 219441"/>
              <a:gd name="connsiteX2" fmla="*/ 3551818 w 3551927"/>
              <a:gd name="connsiteY2" fmla="*/ 0 h 219441"/>
              <a:gd name="connsiteX0" fmla="*/ 0 w 3546160"/>
              <a:gd name="connsiteY0" fmla="*/ 188784 h 219441"/>
              <a:gd name="connsiteX1" fmla="*/ 1693255 w 3546160"/>
              <a:gd name="connsiteY1" fmla="*/ 219188 h 219441"/>
              <a:gd name="connsiteX2" fmla="*/ 3546051 w 3546160"/>
              <a:gd name="connsiteY2" fmla="*/ 0 h 219441"/>
              <a:gd name="connsiteX0" fmla="*/ 0 w 3550078"/>
              <a:gd name="connsiteY0" fmla="*/ 188784 h 219441"/>
              <a:gd name="connsiteX1" fmla="*/ 1693255 w 3550078"/>
              <a:gd name="connsiteY1" fmla="*/ 219188 h 219441"/>
              <a:gd name="connsiteX2" fmla="*/ 3549969 w 3550078"/>
              <a:gd name="connsiteY2" fmla="*/ 0 h 219441"/>
              <a:gd name="connsiteX0" fmla="*/ 0 w 3548119"/>
              <a:gd name="connsiteY0" fmla="*/ 188784 h 219441"/>
              <a:gd name="connsiteX1" fmla="*/ 1693255 w 3548119"/>
              <a:gd name="connsiteY1" fmla="*/ 219188 h 219441"/>
              <a:gd name="connsiteX2" fmla="*/ 3548010 w 3548119"/>
              <a:gd name="connsiteY2" fmla="*/ 0 h 219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48119" h="219441">
                <a:moveTo>
                  <a:pt x="0" y="188784"/>
                </a:moveTo>
                <a:cubicBezTo>
                  <a:pt x="33855" y="221902"/>
                  <a:pt x="1428720" y="219779"/>
                  <a:pt x="1693255" y="219188"/>
                </a:cubicBezTo>
                <a:cubicBezTo>
                  <a:pt x="2694313" y="217862"/>
                  <a:pt x="3559311" y="109091"/>
                  <a:pt x="3548010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Freeform 14">
            <a:extLst>
              <a:ext uri="{FF2B5EF4-FFF2-40B4-BE49-F238E27FC236}">
                <a16:creationId xmlns:a16="http://schemas.microsoft.com/office/drawing/2014/main" xmlns="" id="{A749354C-4D2C-4597-8107-E455D6E583D6}"/>
              </a:ext>
            </a:extLst>
          </p:cNvPr>
          <p:cNvSpPr/>
          <p:nvPr/>
        </p:nvSpPr>
        <p:spPr>
          <a:xfrm flipV="1">
            <a:off x="9755311" y="5157329"/>
            <a:ext cx="3888" cy="343453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22671"/>
              <a:gd name="connsiteY0" fmla="*/ 59253 h 454945"/>
              <a:gd name="connsiteX1" fmla="*/ 1127276 w 3922671"/>
              <a:gd name="connsiteY1" fmla="*/ 295705 h 454945"/>
              <a:gd name="connsiteX2" fmla="*/ 3922671 w 3922671"/>
              <a:gd name="connsiteY2" fmla="*/ 0 h 454945"/>
              <a:gd name="connsiteX0" fmla="*/ 0 w 3922671"/>
              <a:gd name="connsiteY0" fmla="*/ 59253 h 410351"/>
              <a:gd name="connsiteX1" fmla="*/ 1127276 w 3922671"/>
              <a:gd name="connsiteY1" fmla="*/ 295705 h 410351"/>
              <a:gd name="connsiteX2" fmla="*/ 3922671 w 3922671"/>
              <a:gd name="connsiteY2" fmla="*/ 0 h 410351"/>
              <a:gd name="connsiteX0" fmla="*/ 0 w 3922671"/>
              <a:gd name="connsiteY0" fmla="*/ 59253 h 445594"/>
              <a:gd name="connsiteX1" fmla="*/ 1127276 w 3922671"/>
              <a:gd name="connsiteY1" fmla="*/ 295705 h 445594"/>
              <a:gd name="connsiteX2" fmla="*/ 3922671 w 3922671"/>
              <a:gd name="connsiteY2" fmla="*/ 0 h 445594"/>
              <a:gd name="connsiteX0" fmla="*/ 0 w 3922671"/>
              <a:gd name="connsiteY0" fmla="*/ 59253 h 434743"/>
              <a:gd name="connsiteX1" fmla="*/ 1127276 w 3922671"/>
              <a:gd name="connsiteY1" fmla="*/ 295705 h 434743"/>
              <a:gd name="connsiteX2" fmla="*/ 3922671 w 3922671"/>
              <a:gd name="connsiteY2" fmla="*/ 0 h 434743"/>
              <a:gd name="connsiteX0" fmla="*/ 0 w 3351703"/>
              <a:gd name="connsiteY0" fmla="*/ 0 h 533107"/>
              <a:gd name="connsiteX1" fmla="*/ 1127276 w 3351703"/>
              <a:gd name="connsiteY1" fmla="*/ 236452 h 533107"/>
              <a:gd name="connsiteX2" fmla="*/ 3351703 w 3351703"/>
              <a:gd name="connsiteY2" fmla="*/ 202934 h 533107"/>
              <a:gd name="connsiteX0" fmla="*/ 0 w 3351703"/>
              <a:gd name="connsiteY0" fmla="*/ 0 h 347434"/>
              <a:gd name="connsiteX1" fmla="*/ 1127276 w 3351703"/>
              <a:gd name="connsiteY1" fmla="*/ 236452 h 347434"/>
              <a:gd name="connsiteX2" fmla="*/ 3351703 w 3351703"/>
              <a:gd name="connsiteY2" fmla="*/ 202934 h 347434"/>
              <a:gd name="connsiteX0" fmla="*/ 0 w 3371914"/>
              <a:gd name="connsiteY0" fmla="*/ 0 h 365458"/>
              <a:gd name="connsiteX1" fmla="*/ 1127276 w 3371914"/>
              <a:gd name="connsiteY1" fmla="*/ 236452 h 365458"/>
              <a:gd name="connsiteX2" fmla="*/ 3371914 w 3371914"/>
              <a:gd name="connsiteY2" fmla="*/ 227669 h 365458"/>
              <a:gd name="connsiteX0" fmla="*/ 0 w 3371914"/>
              <a:gd name="connsiteY0" fmla="*/ 0 h 354539"/>
              <a:gd name="connsiteX1" fmla="*/ 1127276 w 3371914"/>
              <a:gd name="connsiteY1" fmla="*/ 236452 h 354539"/>
              <a:gd name="connsiteX2" fmla="*/ 3371914 w 3371914"/>
              <a:gd name="connsiteY2" fmla="*/ 227669 h 354539"/>
              <a:gd name="connsiteX0" fmla="*/ 0 w 3351703"/>
              <a:gd name="connsiteY0" fmla="*/ 0 h 354539"/>
              <a:gd name="connsiteX1" fmla="*/ 1127276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404472"/>
              <a:gd name="connsiteX1" fmla="*/ 1172751 w 3351703"/>
              <a:gd name="connsiteY1" fmla="*/ 236452 h 404472"/>
              <a:gd name="connsiteX2" fmla="*/ 3351703 w 3351703"/>
              <a:gd name="connsiteY2" fmla="*/ 227669 h 404472"/>
              <a:gd name="connsiteX0" fmla="*/ 0 w 3351703"/>
              <a:gd name="connsiteY0" fmla="*/ 0 h 422560"/>
              <a:gd name="connsiteX1" fmla="*/ 1172751 w 3351703"/>
              <a:gd name="connsiteY1" fmla="*/ 236452 h 422560"/>
              <a:gd name="connsiteX2" fmla="*/ 3351703 w 3351703"/>
              <a:gd name="connsiteY2" fmla="*/ 227669 h 422560"/>
              <a:gd name="connsiteX0" fmla="*/ 0 w 3351703"/>
              <a:gd name="connsiteY0" fmla="*/ 0 h 417481"/>
              <a:gd name="connsiteX1" fmla="*/ 1172751 w 3351703"/>
              <a:gd name="connsiteY1" fmla="*/ 236452 h 417481"/>
              <a:gd name="connsiteX2" fmla="*/ 3351703 w 3351703"/>
              <a:gd name="connsiteY2" fmla="*/ 227669 h 417481"/>
              <a:gd name="connsiteX0" fmla="*/ 0 w 3351703"/>
              <a:gd name="connsiteY0" fmla="*/ 0 h 389007"/>
              <a:gd name="connsiteX1" fmla="*/ 1172751 w 3351703"/>
              <a:gd name="connsiteY1" fmla="*/ 236452 h 389007"/>
              <a:gd name="connsiteX2" fmla="*/ 3351703 w 3351703"/>
              <a:gd name="connsiteY2" fmla="*/ 227669 h 389007"/>
              <a:gd name="connsiteX0" fmla="*/ 0 w 3351703"/>
              <a:gd name="connsiteY0" fmla="*/ 0 h 378930"/>
              <a:gd name="connsiteX1" fmla="*/ 833973 w 3351703"/>
              <a:gd name="connsiteY1" fmla="*/ 206300 h 378930"/>
              <a:gd name="connsiteX2" fmla="*/ 3351703 w 3351703"/>
              <a:gd name="connsiteY2" fmla="*/ 227669 h 378930"/>
              <a:gd name="connsiteX0" fmla="*/ 0 w 3351703"/>
              <a:gd name="connsiteY0" fmla="*/ 0 h 371257"/>
              <a:gd name="connsiteX1" fmla="*/ 833973 w 3351703"/>
              <a:gd name="connsiteY1" fmla="*/ 206300 h 371257"/>
              <a:gd name="connsiteX2" fmla="*/ 3351703 w 3351703"/>
              <a:gd name="connsiteY2" fmla="*/ 227669 h 371257"/>
              <a:gd name="connsiteX0" fmla="*/ 0 w 3324021"/>
              <a:gd name="connsiteY0" fmla="*/ 113232 h 181113"/>
              <a:gd name="connsiteX1" fmla="*/ 806291 w 3324021"/>
              <a:gd name="connsiteY1" fmla="*/ 16156 h 181113"/>
              <a:gd name="connsiteX2" fmla="*/ 3324021 w 3324021"/>
              <a:gd name="connsiteY2" fmla="*/ 37525 h 181113"/>
              <a:gd name="connsiteX0" fmla="*/ 0 w 3324021"/>
              <a:gd name="connsiteY0" fmla="*/ 75707 h 172746"/>
              <a:gd name="connsiteX1" fmla="*/ 1595216 w 3324021"/>
              <a:gd name="connsiteY1" fmla="*/ 63209 h 172746"/>
              <a:gd name="connsiteX2" fmla="*/ 3324021 w 3324021"/>
              <a:gd name="connsiteY2" fmla="*/ 0 h 172746"/>
              <a:gd name="connsiteX0" fmla="*/ 0 w 3427827"/>
              <a:gd name="connsiteY0" fmla="*/ 323924 h 335096"/>
              <a:gd name="connsiteX1" fmla="*/ 1595216 w 3427827"/>
              <a:gd name="connsiteY1" fmla="*/ 311426 h 335096"/>
              <a:gd name="connsiteX2" fmla="*/ 3427827 w 3427827"/>
              <a:gd name="connsiteY2" fmla="*/ 0 h 335096"/>
              <a:gd name="connsiteX0" fmla="*/ 0 w 4119866"/>
              <a:gd name="connsiteY0" fmla="*/ 322085 h 333487"/>
              <a:gd name="connsiteX1" fmla="*/ 1595216 w 4119866"/>
              <a:gd name="connsiteY1" fmla="*/ 309587 h 333487"/>
              <a:gd name="connsiteX2" fmla="*/ 4119866 w 4119866"/>
              <a:gd name="connsiteY2" fmla="*/ 0 h 333487"/>
              <a:gd name="connsiteX0" fmla="*/ 0 w 3704643"/>
              <a:gd name="connsiteY0" fmla="*/ 424743 h 427364"/>
              <a:gd name="connsiteX1" fmla="*/ 1595216 w 3704643"/>
              <a:gd name="connsiteY1" fmla="*/ 412245 h 427364"/>
              <a:gd name="connsiteX2" fmla="*/ 3704643 w 3704643"/>
              <a:gd name="connsiteY2" fmla="*/ 0 h 427364"/>
              <a:gd name="connsiteX0" fmla="*/ 0 w 3560468"/>
              <a:gd name="connsiteY0" fmla="*/ 380309 h 427364"/>
              <a:gd name="connsiteX1" fmla="*/ 1451041 w 3560468"/>
              <a:gd name="connsiteY1" fmla="*/ 412245 h 427364"/>
              <a:gd name="connsiteX2" fmla="*/ 3560468 w 3560468"/>
              <a:gd name="connsiteY2" fmla="*/ 0 h 427364"/>
              <a:gd name="connsiteX0" fmla="*/ 0 w 3560468"/>
              <a:gd name="connsiteY0" fmla="*/ 380309 h 381451"/>
              <a:gd name="connsiteX1" fmla="*/ 2223818 w 3560468"/>
              <a:gd name="connsiteY1" fmla="*/ 278943 h 381451"/>
              <a:gd name="connsiteX2" fmla="*/ 3560468 w 3560468"/>
              <a:gd name="connsiteY2" fmla="*/ 0 h 381451"/>
              <a:gd name="connsiteX0" fmla="*/ 0 w 3560468"/>
              <a:gd name="connsiteY0" fmla="*/ 380309 h 381451"/>
              <a:gd name="connsiteX1" fmla="*/ 2223818 w 3560468"/>
              <a:gd name="connsiteY1" fmla="*/ 278943 h 381451"/>
              <a:gd name="connsiteX2" fmla="*/ 3560468 w 3560468"/>
              <a:gd name="connsiteY2" fmla="*/ 0 h 381451"/>
              <a:gd name="connsiteX0" fmla="*/ 0 w 3560468"/>
              <a:gd name="connsiteY0" fmla="*/ 380309 h 380309"/>
              <a:gd name="connsiteX1" fmla="*/ 2223818 w 3560468"/>
              <a:gd name="connsiteY1" fmla="*/ 278943 h 380309"/>
              <a:gd name="connsiteX2" fmla="*/ 3560468 w 3560468"/>
              <a:gd name="connsiteY2" fmla="*/ 0 h 380309"/>
              <a:gd name="connsiteX0" fmla="*/ 0 w 3560468"/>
              <a:gd name="connsiteY0" fmla="*/ 380309 h 380309"/>
              <a:gd name="connsiteX1" fmla="*/ 2206517 w 3560468"/>
              <a:gd name="connsiteY1" fmla="*/ 300394 h 380309"/>
              <a:gd name="connsiteX2" fmla="*/ 3560468 w 3560468"/>
              <a:gd name="connsiteY2" fmla="*/ 0 h 380309"/>
              <a:gd name="connsiteX0" fmla="*/ 0 w 3560468"/>
              <a:gd name="connsiteY0" fmla="*/ 380309 h 380309"/>
              <a:gd name="connsiteX1" fmla="*/ 2218051 w 3560468"/>
              <a:gd name="connsiteY1" fmla="*/ 317248 h 380309"/>
              <a:gd name="connsiteX2" fmla="*/ 3560468 w 3560468"/>
              <a:gd name="connsiteY2" fmla="*/ 0 h 380309"/>
              <a:gd name="connsiteX0" fmla="*/ 0 w 3035672"/>
              <a:gd name="connsiteY0" fmla="*/ 138221 h 149688"/>
              <a:gd name="connsiteX1" fmla="*/ 2218051 w 3035672"/>
              <a:gd name="connsiteY1" fmla="*/ 75160 h 149688"/>
              <a:gd name="connsiteX2" fmla="*/ 3035672 w 3035672"/>
              <a:gd name="connsiteY2" fmla="*/ 0 h 149688"/>
              <a:gd name="connsiteX0" fmla="*/ 0 w 3035672"/>
              <a:gd name="connsiteY0" fmla="*/ 138221 h 149688"/>
              <a:gd name="connsiteX1" fmla="*/ 2218051 w 3035672"/>
              <a:gd name="connsiteY1" fmla="*/ 75160 h 149688"/>
              <a:gd name="connsiteX2" fmla="*/ 3035672 w 3035672"/>
              <a:gd name="connsiteY2" fmla="*/ 0 h 149688"/>
              <a:gd name="connsiteX0" fmla="*/ 0 w 3525866"/>
              <a:gd name="connsiteY0" fmla="*/ 188784 h 188784"/>
              <a:gd name="connsiteX1" fmla="*/ 2218051 w 3525866"/>
              <a:gd name="connsiteY1" fmla="*/ 125723 h 188784"/>
              <a:gd name="connsiteX2" fmla="*/ 3525866 w 3525866"/>
              <a:gd name="connsiteY2" fmla="*/ 0 h 188784"/>
              <a:gd name="connsiteX0" fmla="*/ 0 w 3525967"/>
              <a:gd name="connsiteY0" fmla="*/ 188784 h 188784"/>
              <a:gd name="connsiteX1" fmla="*/ 2218051 w 3525967"/>
              <a:gd name="connsiteY1" fmla="*/ 125723 h 188784"/>
              <a:gd name="connsiteX2" fmla="*/ 3525866 w 3525967"/>
              <a:gd name="connsiteY2" fmla="*/ 0 h 188784"/>
              <a:gd name="connsiteX0" fmla="*/ 0 w 3537500"/>
              <a:gd name="connsiteY0" fmla="*/ 187252 h 187252"/>
              <a:gd name="connsiteX1" fmla="*/ 2218051 w 3537500"/>
              <a:gd name="connsiteY1" fmla="*/ 124191 h 187252"/>
              <a:gd name="connsiteX2" fmla="*/ 3537400 w 3537500"/>
              <a:gd name="connsiteY2" fmla="*/ 0 h 187252"/>
              <a:gd name="connsiteX0" fmla="*/ 0 w 3537503"/>
              <a:gd name="connsiteY0" fmla="*/ 187252 h 217656"/>
              <a:gd name="connsiteX1" fmla="*/ 2246886 w 3537503"/>
              <a:gd name="connsiteY1" fmla="*/ 217656 h 217656"/>
              <a:gd name="connsiteX2" fmla="*/ 3537400 w 3537503"/>
              <a:gd name="connsiteY2" fmla="*/ 0 h 217656"/>
              <a:gd name="connsiteX0" fmla="*/ 0 w 3537503"/>
              <a:gd name="connsiteY0" fmla="*/ 187252 h 217656"/>
              <a:gd name="connsiteX1" fmla="*/ 2246886 w 3537503"/>
              <a:gd name="connsiteY1" fmla="*/ 217656 h 217656"/>
              <a:gd name="connsiteX2" fmla="*/ 3537400 w 3537503"/>
              <a:gd name="connsiteY2" fmla="*/ 0 h 217656"/>
              <a:gd name="connsiteX0" fmla="*/ 0 w 3537503"/>
              <a:gd name="connsiteY0" fmla="*/ 187252 h 217656"/>
              <a:gd name="connsiteX1" fmla="*/ 2246886 w 3537503"/>
              <a:gd name="connsiteY1" fmla="*/ 217656 h 217656"/>
              <a:gd name="connsiteX2" fmla="*/ 3537400 w 3537503"/>
              <a:gd name="connsiteY2" fmla="*/ 0 h 217656"/>
              <a:gd name="connsiteX0" fmla="*/ 0 w 3537484"/>
              <a:gd name="connsiteY0" fmla="*/ 187252 h 217676"/>
              <a:gd name="connsiteX1" fmla="*/ 2246886 w 3537484"/>
              <a:gd name="connsiteY1" fmla="*/ 217656 h 217676"/>
              <a:gd name="connsiteX2" fmla="*/ 3537400 w 3537484"/>
              <a:gd name="connsiteY2" fmla="*/ 0 h 217676"/>
              <a:gd name="connsiteX0" fmla="*/ 0 w 3537484"/>
              <a:gd name="connsiteY0" fmla="*/ 187252 h 217676"/>
              <a:gd name="connsiteX1" fmla="*/ 2246886 w 3537484"/>
              <a:gd name="connsiteY1" fmla="*/ 217656 h 217676"/>
              <a:gd name="connsiteX2" fmla="*/ 3537400 w 3537484"/>
              <a:gd name="connsiteY2" fmla="*/ 0 h 217676"/>
              <a:gd name="connsiteX0" fmla="*/ 0 w 3537456"/>
              <a:gd name="connsiteY0" fmla="*/ 187252 h 217676"/>
              <a:gd name="connsiteX1" fmla="*/ 1693255 w 3537456"/>
              <a:gd name="connsiteY1" fmla="*/ 217656 h 217676"/>
              <a:gd name="connsiteX2" fmla="*/ 3537400 w 3537456"/>
              <a:gd name="connsiteY2" fmla="*/ 0 h 217676"/>
              <a:gd name="connsiteX0" fmla="*/ 0 w 3537482"/>
              <a:gd name="connsiteY0" fmla="*/ 187252 h 217656"/>
              <a:gd name="connsiteX1" fmla="*/ 1693255 w 3537482"/>
              <a:gd name="connsiteY1" fmla="*/ 217656 h 217656"/>
              <a:gd name="connsiteX2" fmla="*/ 3537400 w 3537482"/>
              <a:gd name="connsiteY2" fmla="*/ 0 h 217656"/>
              <a:gd name="connsiteX0" fmla="*/ 0 w 3537484"/>
              <a:gd name="connsiteY0" fmla="*/ 187252 h 217656"/>
              <a:gd name="connsiteX1" fmla="*/ 1693255 w 3537484"/>
              <a:gd name="connsiteY1" fmla="*/ 217656 h 217656"/>
              <a:gd name="connsiteX2" fmla="*/ 3537400 w 3537484"/>
              <a:gd name="connsiteY2" fmla="*/ 0 h 217656"/>
              <a:gd name="connsiteX0" fmla="*/ 0 w 3537484"/>
              <a:gd name="connsiteY0" fmla="*/ 187252 h 217909"/>
              <a:gd name="connsiteX1" fmla="*/ 1693255 w 3537484"/>
              <a:gd name="connsiteY1" fmla="*/ 217656 h 217909"/>
              <a:gd name="connsiteX2" fmla="*/ 3537400 w 3537484"/>
              <a:gd name="connsiteY2" fmla="*/ 0 h 217909"/>
              <a:gd name="connsiteX0" fmla="*/ 0 w 3537484"/>
              <a:gd name="connsiteY0" fmla="*/ 187252 h 217909"/>
              <a:gd name="connsiteX1" fmla="*/ 1693255 w 3537484"/>
              <a:gd name="connsiteY1" fmla="*/ 217656 h 217909"/>
              <a:gd name="connsiteX2" fmla="*/ 3537400 w 3537484"/>
              <a:gd name="connsiteY2" fmla="*/ 0 h 217909"/>
              <a:gd name="connsiteX0" fmla="*/ 0 w 3537510"/>
              <a:gd name="connsiteY0" fmla="*/ 187252 h 217909"/>
              <a:gd name="connsiteX1" fmla="*/ 1693255 w 3537510"/>
              <a:gd name="connsiteY1" fmla="*/ 217656 h 217909"/>
              <a:gd name="connsiteX2" fmla="*/ 3537400 w 3537510"/>
              <a:gd name="connsiteY2" fmla="*/ 0 h 217909"/>
              <a:gd name="connsiteX0" fmla="*/ 0 w 3531744"/>
              <a:gd name="connsiteY0" fmla="*/ 188784 h 219441"/>
              <a:gd name="connsiteX1" fmla="*/ 1693255 w 3531744"/>
              <a:gd name="connsiteY1" fmla="*/ 219188 h 219441"/>
              <a:gd name="connsiteX2" fmla="*/ 3531633 w 3531744"/>
              <a:gd name="connsiteY2" fmla="*/ 0 h 219441"/>
              <a:gd name="connsiteX0" fmla="*/ 0 w 3531633"/>
              <a:gd name="connsiteY0" fmla="*/ 188784 h 188784"/>
              <a:gd name="connsiteX1" fmla="*/ 3531633 w 3531633"/>
              <a:gd name="connsiteY1" fmla="*/ 0 h 188784"/>
              <a:gd name="connsiteX0" fmla="*/ 0 w 1273856"/>
              <a:gd name="connsiteY0" fmla="*/ 319787 h 319787"/>
              <a:gd name="connsiteX1" fmla="*/ 1273856 w 1273856"/>
              <a:gd name="connsiteY1" fmla="*/ 0 h 319787"/>
              <a:gd name="connsiteX0" fmla="*/ 0 w 10886"/>
              <a:gd name="connsiteY0" fmla="*/ 89956 h 89956"/>
              <a:gd name="connsiteX1" fmla="*/ 10886 w 10886"/>
              <a:gd name="connsiteY1" fmla="*/ 0 h 89956"/>
              <a:gd name="connsiteX0" fmla="*/ 0 w 73"/>
              <a:gd name="connsiteY0" fmla="*/ 54332 h 54332"/>
              <a:gd name="connsiteX1" fmla="*/ 73 w 73"/>
              <a:gd name="connsiteY1" fmla="*/ 0 h 54332"/>
              <a:gd name="connsiteX0" fmla="*/ 0 w 1498375"/>
              <a:gd name="connsiteY0" fmla="*/ 15711 h 15711"/>
              <a:gd name="connsiteX1" fmla="*/ 1498375 w 1498375"/>
              <a:gd name="connsiteY1" fmla="*/ 0 h 15711"/>
              <a:gd name="connsiteX0" fmla="*/ 0 w 1796000"/>
              <a:gd name="connsiteY0" fmla="*/ 18249 h 18249"/>
              <a:gd name="connsiteX1" fmla="*/ 1796000 w 1796000"/>
              <a:gd name="connsiteY1" fmla="*/ 0 h 18249"/>
              <a:gd name="connsiteX0" fmla="*/ 0 w 1200750"/>
              <a:gd name="connsiteY0" fmla="*/ 18355 h 18355"/>
              <a:gd name="connsiteX1" fmla="*/ 1200750 w 1200750"/>
              <a:gd name="connsiteY1" fmla="*/ 0 h 18355"/>
              <a:gd name="connsiteX0" fmla="*/ 0 w 1498375"/>
              <a:gd name="connsiteY0" fmla="*/ 18355 h 18355"/>
              <a:gd name="connsiteX1" fmla="*/ 1498375 w 1498375"/>
              <a:gd name="connsiteY1" fmla="*/ 0 h 18355"/>
              <a:gd name="connsiteX0" fmla="*/ 0 w 1498375"/>
              <a:gd name="connsiteY0" fmla="*/ 15394 h 15394"/>
              <a:gd name="connsiteX1" fmla="*/ 1498375 w 1498375"/>
              <a:gd name="connsiteY1" fmla="*/ 0 h 15394"/>
              <a:gd name="connsiteX0" fmla="*/ 486000 w 486000"/>
              <a:gd name="connsiteY0" fmla="*/ 15253 h 15253"/>
              <a:gd name="connsiteX1" fmla="*/ 0 w 486000"/>
              <a:gd name="connsiteY1" fmla="*/ 0 h 15253"/>
              <a:gd name="connsiteX0" fmla="*/ 486000 w 486000"/>
              <a:gd name="connsiteY0" fmla="*/ 15253 h 15253"/>
              <a:gd name="connsiteX1" fmla="*/ 0 w 486000"/>
              <a:gd name="connsiteY1" fmla="*/ 0 h 1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6000" h="15253">
                <a:moveTo>
                  <a:pt x="486000" y="15253"/>
                </a:moveTo>
                <a:cubicBezTo>
                  <a:pt x="489288" y="11920"/>
                  <a:pt x="-3288" y="3333"/>
                  <a:pt x="0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xmlns="" id="{D1C55160-9778-476C-8A5C-7AF2AC291BA9}"/>
              </a:ext>
            </a:extLst>
          </p:cNvPr>
          <p:cNvSpPr txBox="1"/>
          <p:nvPr/>
        </p:nvSpPr>
        <p:spPr>
          <a:xfrm>
            <a:off x="1268044" y="9176147"/>
            <a:ext cx="63680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88B8"/>
                </a:solidFill>
              </a:rPr>
              <a:t>Brake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3153B59E-B7D6-4740-BF20-411AA111E1EB}"/>
              </a:ext>
            </a:extLst>
          </p:cNvPr>
          <p:cNvSpPr txBox="1"/>
          <p:nvPr/>
        </p:nvSpPr>
        <p:spPr>
          <a:xfrm>
            <a:off x="2045272" y="9176147"/>
            <a:ext cx="83314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88B8"/>
                </a:solidFill>
              </a:rPr>
              <a:t>Throttle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xmlns="" id="{01936241-B730-435C-8F5B-0BC8B6337404}"/>
              </a:ext>
            </a:extLst>
          </p:cNvPr>
          <p:cNvSpPr txBox="1"/>
          <p:nvPr/>
        </p:nvSpPr>
        <p:spPr>
          <a:xfrm>
            <a:off x="10217822" y="9576035"/>
            <a:ext cx="190205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88B8"/>
                </a:solidFill>
              </a:rPr>
              <a:t>Steering Servo</a:t>
            </a:r>
          </a:p>
          <a:p>
            <a:pPr algn="ctr"/>
            <a:r>
              <a:rPr lang="en-US" sz="1400" b="1" dirty="0">
                <a:solidFill>
                  <a:srgbClr val="0088B8"/>
                </a:solidFill>
              </a:rPr>
              <a:t>min. 25kg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xmlns="" id="{826F6380-1704-42E1-9907-B807ABED3C1D}"/>
              </a:ext>
            </a:extLst>
          </p:cNvPr>
          <p:cNvSpPr txBox="1"/>
          <p:nvPr/>
        </p:nvSpPr>
        <p:spPr>
          <a:xfrm>
            <a:off x="7823309" y="11680990"/>
            <a:ext cx="163980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88B8"/>
                </a:solidFill>
              </a:rPr>
              <a:t>Battery Level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xmlns="" id="{16283D22-87ED-42A8-A048-1A0E84F65360}"/>
              </a:ext>
            </a:extLst>
          </p:cNvPr>
          <p:cNvSpPr txBox="1"/>
          <p:nvPr/>
        </p:nvSpPr>
        <p:spPr>
          <a:xfrm>
            <a:off x="8377260" y="9650032"/>
            <a:ext cx="1395433" cy="215444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PA10 / AUX_RX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xmlns="" id="{9DCFBD1C-4CB8-47E5-930C-4C647108BB4A}"/>
              </a:ext>
            </a:extLst>
          </p:cNvPr>
          <p:cNvSpPr txBox="1"/>
          <p:nvPr/>
        </p:nvSpPr>
        <p:spPr>
          <a:xfrm>
            <a:off x="8377260" y="9188679"/>
            <a:ext cx="108239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solidFill>
                  <a:srgbClr val="0088B8"/>
                </a:solidFill>
              </a:rPr>
              <a:t>FS-iA6B </a:t>
            </a:r>
            <a:r>
              <a:rPr lang="en-US" sz="1600" b="1" dirty="0" err="1">
                <a:solidFill>
                  <a:srgbClr val="0088B8"/>
                </a:solidFill>
              </a:rPr>
              <a:t>iBUS</a:t>
            </a:r>
            <a:endParaRPr lang="en-US" sz="1600" b="1" dirty="0">
              <a:solidFill>
                <a:srgbClr val="0088B8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DC571030-7F54-49C0-83EA-E1F599B0514D}"/>
              </a:ext>
            </a:extLst>
          </p:cNvPr>
          <p:cNvSpPr txBox="1"/>
          <p:nvPr/>
        </p:nvSpPr>
        <p:spPr>
          <a:xfrm>
            <a:off x="9956493" y="5918540"/>
            <a:ext cx="129387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rgbClr val="0088B8"/>
                </a:solidFill>
              </a:rPr>
              <a:t>DC-DC Converter</a:t>
            </a:r>
          </a:p>
          <a:p>
            <a:r>
              <a:rPr lang="en-US" sz="1400" b="1" dirty="0">
                <a:solidFill>
                  <a:srgbClr val="0088B8"/>
                </a:solidFill>
              </a:rPr>
              <a:t>LM2596HV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EEF737EE-082D-4E83-B27F-A088BF406F07}"/>
              </a:ext>
            </a:extLst>
          </p:cNvPr>
          <p:cNvSpPr txBox="1"/>
          <p:nvPr/>
        </p:nvSpPr>
        <p:spPr>
          <a:xfrm>
            <a:off x="9424509" y="8881724"/>
            <a:ext cx="44904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88B8"/>
                </a:solidFill>
              </a:rPr>
              <a:t>CH4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xmlns="" id="{5B89DCC1-4CB3-439B-9C62-F08F2308F6DD}"/>
              </a:ext>
            </a:extLst>
          </p:cNvPr>
          <p:cNvCxnSpPr>
            <a:cxnSpLocks/>
          </p:cNvCxnSpPr>
          <p:nvPr/>
        </p:nvCxnSpPr>
        <p:spPr>
          <a:xfrm flipH="1" flipV="1">
            <a:off x="8480384" y="8880016"/>
            <a:ext cx="173744" cy="241151"/>
          </a:xfrm>
          <a:prstGeom prst="line">
            <a:avLst/>
          </a:prstGeom>
          <a:ln w="28575" cap="rnd">
            <a:solidFill>
              <a:srgbClr val="FF0000">
                <a:alpha val="60000"/>
              </a:srgbClr>
            </a:solidFill>
            <a:headEnd type="none" w="sm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 descr="Wireless">
            <a:extLst>
              <a:ext uri="{FF2B5EF4-FFF2-40B4-BE49-F238E27FC236}">
                <a16:creationId xmlns:a16="http://schemas.microsoft.com/office/drawing/2014/main" xmlns="" id="{0A4ED5B2-3DFE-4D9A-9926-C42FB5F12C4E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 rot="5400000">
            <a:off x="10352192" y="7318615"/>
            <a:ext cx="349335" cy="349335"/>
          </a:xfrm>
          <a:prstGeom prst="rect">
            <a:avLst/>
          </a:prstGeom>
        </p:spPr>
      </p:pic>
      <p:sp>
        <p:nvSpPr>
          <p:cNvPr id="101" name="TextBox 100">
            <a:extLst>
              <a:ext uri="{FF2B5EF4-FFF2-40B4-BE49-F238E27FC236}">
                <a16:creationId xmlns:a16="http://schemas.microsoft.com/office/drawing/2014/main" xmlns="" id="{409BC994-E989-4754-B26D-6E5A7F572229}"/>
              </a:ext>
            </a:extLst>
          </p:cNvPr>
          <p:cNvSpPr txBox="1"/>
          <p:nvPr/>
        </p:nvSpPr>
        <p:spPr>
          <a:xfrm>
            <a:off x="3534166" y="10109184"/>
            <a:ext cx="151025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88B8"/>
                </a:solidFill>
              </a:rPr>
              <a:t>parallel connection</a:t>
            </a: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xmlns="" id="{81B337CB-9093-4FD1-8167-7553D92D659B}"/>
              </a:ext>
            </a:extLst>
          </p:cNvPr>
          <p:cNvCxnSpPr>
            <a:cxnSpLocks/>
          </p:cNvCxnSpPr>
          <p:nvPr/>
        </p:nvCxnSpPr>
        <p:spPr>
          <a:xfrm>
            <a:off x="4314803" y="10352686"/>
            <a:ext cx="1170840" cy="343589"/>
          </a:xfrm>
          <a:prstGeom prst="line">
            <a:avLst/>
          </a:prstGeom>
          <a:ln w="28575" cap="rnd">
            <a:solidFill>
              <a:srgbClr val="FF0000">
                <a:alpha val="60000"/>
              </a:srgbClr>
            </a:solidFill>
            <a:headEnd type="none" w="sm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xmlns="" id="{BE05E862-FB71-45AF-BE66-2357696470C9}"/>
              </a:ext>
            </a:extLst>
          </p:cNvPr>
          <p:cNvCxnSpPr>
            <a:cxnSpLocks/>
          </p:cNvCxnSpPr>
          <p:nvPr/>
        </p:nvCxnSpPr>
        <p:spPr>
          <a:xfrm>
            <a:off x="4314803" y="10352686"/>
            <a:ext cx="184539" cy="326336"/>
          </a:xfrm>
          <a:prstGeom prst="line">
            <a:avLst/>
          </a:prstGeom>
          <a:ln w="28575" cap="rnd">
            <a:solidFill>
              <a:srgbClr val="FF0000">
                <a:alpha val="60000"/>
              </a:srgbClr>
            </a:solidFill>
            <a:headEnd type="none" w="sm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xmlns="" id="{85984B2F-F6A3-4235-9EEE-CFF2212BA58E}"/>
              </a:ext>
            </a:extLst>
          </p:cNvPr>
          <p:cNvSpPr txBox="1"/>
          <p:nvPr/>
        </p:nvSpPr>
        <p:spPr>
          <a:xfrm>
            <a:off x="1347545" y="6421477"/>
            <a:ext cx="1297273" cy="214754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PA3 / RX / ADC2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xmlns="" id="{21803DFC-166D-4BC2-B32D-7E773AD4BC57}"/>
              </a:ext>
            </a:extLst>
          </p:cNvPr>
          <p:cNvSpPr txBox="1"/>
          <p:nvPr/>
        </p:nvSpPr>
        <p:spPr>
          <a:xfrm>
            <a:off x="1347545" y="6206796"/>
            <a:ext cx="1297273" cy="214754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PA2 / TX / ADC1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xmlns="" id="{91F817B8-0F17-43CF-B388-4EE7CE2384A9}"/>
              </a:ext>
            </a:extLst>
          </p:cNvPr>
          <p:cNvSpPr txBox="1"/>
          <p:nvPr/>
        </p:nvSpPr>
        <p:spPr>
          <a:xfrm>
            <a:off x="1347545" y="6842809"/>
            <a:ext cx="1297274" cy="214754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3.3V 30mA max.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xmlns="" id="{0B9D5D1F-5EF5-4225-97F6-7BDA0F27983E}"/>
              </a:ext>
            </a:extLst>
          </p:cNvPr>
          <p:cNvSpPr txBox="1"/>
          <p:nvPr/>
        </p:nvSpPr>
        <p:spPr>
          <a:xfrm>
            <a:off x="1347545" y="6632143"/>
            <a:ext cx="625942" cy="2147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xmlns="" id="{B3E89EEA-93F4-4E06-BE02-369A50962D58}"/>
              </a:ext>
            </a:extLst>
          </p:cNvPr>
          <p:cNvSpPr txBox="1"/>
          <p:nvPr/>
        </p:nvSpPr>
        <p:spPr>
          <a:xfrm>
            <a:off x="10000860" y="4823696"/>
            <a:ext cx="62087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rgbClr val="0088B8"/>
                </a:solidFill>
              </a:rPr>
              <a:t>Switch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xmlns="" id="{B3DD45F2-1EF4-4793-A00D-D1FD71A51613}"/>
              </a:ext>
            </a:extLst>
          </p:cNvPr>
          <p:cNvSpPr txBox="1"/>
          <p:nvPr/>
        </p:nvSpPr>
        <p:spPr>
          <a:xfrm>
            <a:off x="1342221" y="5969803"/>
            <a:ext cx="1205416" cy="2214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rgbClr val="0088B8"/>
                </a:solidFill>
              </a:rPr>
              <a:t>Left Cable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xmlns="" id="{6DC592D4-352B-494F-9EB1-07D1A1A8E937}"/>
              </a:ext>
            </a:extLst>
          </p:cNvPr>
          <p:cNvSpPr txBox="1"/>
          <p:nvPr/>
        </p:nvSpPr>
        <p:spPr>
          <a:xfrm>
            <a:off x="6705242" y="7292856"/>
            <a:ext cx="1205416" cy="2214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rgbClr val="0088B8"/>
                </a:solidFill>
              </a:rPr>
              <a:t>Right Cable</a:t>
            </a: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xmlns="" id="{1F2EDC49-DEC6-42F2-A754-2D6E7901C9E7}"/>
              </a:ext>
            </a:extLst>
          </p:cNvPr>
          <p:cNvCxnSpPr>
            <a:cxnSpLocks/>
          </p:cNvCxnSpPr>
          <p:nvPr/>
        </p:nvCxnSpPr>
        <p:spPr>
          <a:xfrm>
            <a:off x="2744936" y="6696779"/>
            <a:ext cx="686412" cy="421592"/>
          </a:xfrm>
          <a:prstGeom prst="line">
            <a:avLst/>
          </a:prstGeom>
          <a:ln w="28575" cap="rnd">
            <a:solidFill>
              <a:srgbClr val="FF0000">
                <a:alpha val="60000"/>
              </a:srgbClr>
            </a:solidFill>
            <a:headEnd type="none" w="sm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xmlns="" id="{1AB501F3-B907-4F92-8DFD-FDA34DF4AD21}"/>
              </a:ext>
            </a:extLst>
          </p:cNvPr>
          <p:cNvCxnSpPr>
            <a:cxnSpLocks/>
          </p:cNvCxnSpPr>
          <p:nvPr/>
        </p:nvCxnSpPr>
        <p:spPr>
          <a:xfrm flipH="1">
            <a:off x="9103982" y="3799741"/>
            <a:ext cx="362576" cy="201457"/>
          </a:xfrm>
          <a:prstGeom prst="line">
            <a:avLst/>
          </a:prstGeom>
          <a:ln w="28575" cap="rnd">
            <a:solidFill>
              <a:srgbClr val="FF0000">
                <a:alpha val="60000"/>
              </a:srgbClr>
            </a:solidFill>
            <a:headEnd type="none" w="sm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xmlns="" id="{B057DE3A-8E01-48E7-8C69-164531DB5355}"/>
              </a:ext>
            </a:extLst>
          </p:cNvPr>
          <p:cNvSpPr txBox="1"/>
          <p:nvPr/>
        </p:nvSpPr>
        <p:spPr>
          <a:xfrm>
            <a:off x="9580236" y="3785754"/>
            <a:ext cx="1118206" cy="215444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VDD 36V - 42V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xmlns="" id="{39959A56-0C3A-4541-A021-0AABA51CFBF1}"/>
              </a:ext>
            </a:extLst>
          </p:cNvPr>
          <p:cNvCxnSpPr>
            <a:cxnSpLocks/>
            <a:stCxn id="125" idx="3"/>
          </p:cNvCxnSpPr>
          <p:nvPr/>
        </p:nvCxnSpPr>
        <p:spPr>
          <a:xfrm>
            <a:off x="2244595" y="5146862"/>
            <a:ext cx="2917032" cy="996855"/>
          </a:xfrm>
          <a:prstGeom prst="line">
            <a:avLst/>
          </a:prstGeom>
          <a:ln w="28575" cap="rnd">
            <a:solidFill>
              <a:srgbClr val="FF0000">
                <a:alpha val="60000"/>
              </a:srgbClr>
            </a:solidFill>
            <a:headEnd type="none" w="sm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xmlns="" id="{07FCBF3F-1B44-488A-8167-57C9ADA15759}"/>
              </a:ext>
            </a:extLst>
          </p:cNvPr>
          <p:cNvSpPr txBox="1"/>
          <p:nvPr/>
        </p:nvSpPr>
        <p:spPr>
          <a:xfrm>
            <a:off x="1345377" y="4931418"/>
            <a:ext cx="899218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rgbClr val="0088B8"/>
                </a:solidFill>
              </a:rPr>
              <a:t>Pull-down</a:t>
            </a:r>
          </a:p>
          <a:p>
            <a:r>
              <a:rPr lang="en-US" sz="1400" b="1" dirty="0">
                <a:solidFill>
                  <a:srgbClr val="0088B8"/>
                </a:solidFill>
              </a:rPr>
              <a:t>resistors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xmlns="" id="{03679998-4BDB-4641-8E7F-C12C350B07DD}"/>
              </a:ext>
            </a:extLst>
          </p:cNvPr>
          <p:cNvSpPr txBox="1"/>
          <p:nvPr/>
        </p:nvSpPr>
        <p:spPr>
          <a:xfrm>
            <a:off x="9956493" y="5397594"/>
            <a:ext cx="1045619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rgbClr val="0088B8"/>
                </a:solidFill>
              </a:rPr>
              <a:t>In: 36V - 42V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xmlns="" id="{2CEF1D66-0D70-496C-BEC4-458F7AB2E730}"/>
              </a:ext>
            </a:extLst>
          </p:cNvPr>
          <p:cNvSpPr txBox="1"/>
          <p:nvPr/>
        </p:nvSpPr>
        <p:spPr>
          <a:xfrm>
            <a:off x="9944616" y="6789164"/>
            <a:ext cx="800639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rgbClr val="0088B8"/>
                </a:solidFill>
              </a:rPr>
              <a:t>Out: 6.6V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xmlns="" id="{36FDA59B-508F-4B7F-812A-163DC91667C5}"/>
              </a:ext>
            </a:extLst>
          </p:cNvPr>
          <p:cNvSpPr txBox="1"/>
          <p:nvPr/>
        </p:nvSpPr>
        <p:spPr>
          <a:xfrm>
            <a:off x="9574730" y="3546465"/>
            <a:ext cx="1045619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rgbClr val="0088B8"/>
                </a:solidFill>
              </a:rPr>
              <a:t>TIP127 pin2</a:t>
            </a:r>
          </a:p>
        </p:txBody>
      </p:sp>
      <p:sp>
        <p:nvSpPr>
          <p:cNvPr id="165" name="Freeform 14">
            <a:extLst>
              <a:ext uri="{FF2B5EF4-FFF2-40B4-BE49-F238E27FC236}">
                <a16:creationId xmlns:a16="http://schemas.microsoft.com/office/drawing/2014/main" xmlns="" id="{A749354C-4D2C-4597-8107-E455D6E583D6}"/>
              </a:ext>
            </a:extLst>
          </p:cNvPr>
          <p:cNvSpPr/>
          <p:nvPr/>
        </p:nvSpPr>
        <p:spPr>
          <a:xfrm>
            <a:off x="1575091" y="6991569"/>
            <a:ext cx="3706062" cy="1052097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22671"/>
              <a:gd name="connsiteY0" fmla="*/ 59253 h 454945"/>
              <a:gd name="connsiteX1" fmla="*/ 1127276 w 3922671"/>
              <a:gd name="connsiteY1" fmla="*/ 295705 h 454945"/>
              <a:gd name="connsiteX2" fmla="*/ 3922671 w 3922671"/>
              <a:gd name="connsiteY2" fmla="*/ 0 h 454945"/>
              <a:gd name="connsiteX0" fmla="*/ 0 w 3922671"/>
              <a:gd name="connsiteY0" fmla="*/ 59253 h 410351"/>
              <a:gd name="connsiteX1" fmla="*/ 1127276 w 3922671"/>
              <a:gd name="connsiteY1" fmla="*/ 295705 h 410351"/>
              <a:gd name="connsiteX2" fmla="*/ 3922671 w 3922671"/>
              <a:gd name="connsiteY2" fmla="*/ 0 h 410351"/>
              <a:gd name="connsiteX0" fmla="*/ 0 w 3922671"/>
              <a:gd name="connsiteY0" fmla="*/ 59253 h 445594"/>
              <a:gd name="connsiteX1" fmla="*/ 1127276 w 3922671"/>
              <a:gd name="connsiteY1" fmla="*/ 295705 h 445594"/>
              <a:gd name="connsiteX2" fmla="*/ 3922671 w 3922671"/>
              <a:gd name="connsiteY2" fmla="*/ 0 h 445594"/>
              <a:gd name="connsiteX0" fmla="*/ 0 w 3922671"/>
              <a:gd name="connsiteY0" fmla="*/ 59253 h 434743"/>
              <a:gd name="connsiteX1" fmla="*/ 1127276 w 3922671"/>
              <a:gd name="connsiteY1" fmla="*/ 295705 h 434743"/>
              <a:gd name="connsiteX2" fmla="*/ 3922671 w 3922671"/>
              <a:gd name="connsiteY2" fmla="*/ 0 h 434743"/>
              <a:gd name="connsiteX0" fmla="*/ 0 w 3351703"/>
              <a:gd name="connsiteY0" fmla="*/ 0 h 533107"/>
              <a:gd name="connsiteX1" fmla="*/ 1127276 w 3351703"/>
              <a:gd name="connsiteY1" fmla="*/ 236452 h 533107"/>
              <a:gd name="connsiteX2" fmla="*/ 3351703 w 3351703"/>
              <a:gd name="connsiteY2" fmla="*/ 202934 h 533107"/>
              <a:gd name="connsiteX0" fmla="*/ 0 w 3351703"/>
              <a:gd name="connsiteY0" fmla="*/ 0 h 347434"/>
              <a:gd name="connsiteX1" fmla="*/ 1127276 w 3351703"/>
              <a:gd name="connsiteY1" fmla="*/ 236452 h 347434"/>
              <a:gd name="connsiteX2" fmla="*/ 3351703 w 3351703"/>
              <a:gd name="connsiteY2" fmla="*/ 202934 h 347434"/>
              <a:gd name="connsiteX0" fmla="*/ 0 w 3371914"/>
              <a:gd name="connsiteY0" fmla="*/ 0 h 365458"/>
              <a:gd name="connsiteX1" fmla="*/ 1127276 w 3371914"/>
              <a:gd name="connsiteY1" fmla="*/ 236452 h 365458"/>
              <a:gd name="connsiteX2" fmla="*/ 3371914 w 3371914"/>
              <a:gd name="connsiteY2" fmla="*/ 227669 h 365458"/>
              <a:gd name="connsiteX0" fmla="*/ 0 w 3371914"/>
              <a:gd name="connsiteY0" fmla="*/ 0 h 354539"/>
              <a:gd name="connsiteX1" fmla="*/ 1127276 w 3371914"/>
              <a:gd name="connsiteY1" fmla="*/ 236452 h 354539"/>
              <a:gd name="connsiteX2" fmla="*/ 3371914 w 3371914"/>
              <a:gd name="connsiteY2" fmla="*/ 227669 h 354539"/>
              <a:gd name="connsiteX0" fmla="*/ 0 w 3351703"/>
              <a:gd name="connsiteY0" fmla="*/ 0 h 354539"/>
              <a:gd name="connsiteX1" fmla="*/ 1127276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404472"/>
              <a:gd name="connsiteX1" fmla="*/ 1172751 w 3351703"/>
              <a:gd name="connsiteY1" fmla="*/ 236452 h 404472"/>
              <a:gd name="connsiteX2" fmla="*/ 3351703 w 3351703"/>
              <a:gd name="connsiteY2" fmla="*/ 227669 h 404472"/>
              <a:gd name="connsiteX0" fmla="*/ 0 w 3351703"/>
              <a:gd name="connsiteY0" fmla="*/ 0 h 422560"/>
              <a:gd name="connsiteX1" fmla="*/ 1172751 w 3351703"/>
              <a:gd name="connsiteY1" fmla="*/ 236452 h 422560"/>
              <a:gd name="connsiteX2" fmla="*/ 3351703 w 3351703"/>
              <a:gd name="connsiteY2" fmla="*/ 227669 h 422560"/>
              <a:gd name="connsiteX0" fmla="*/ 0 w 3351703"/>
              <a:gd name="connsiteY0" fmla="*/ 0 h 417481"/>
              <a:gd name="connsiteX1" fmla="*/ 1172751 w 3351703"/>
              <a:gd name="connsiteY1" fmla="*/ 236452 h 417481"/>
              <a:gd name="connsiteX2" fmla="*/ 3351703 w 3351703"/>
              <a:gd name="connsiteY2" fmla="*/ 227669 h 417481"/>
              <a:gd name="connsiteX0" fmla="*/ 0 w 3351703"/>
              <a:gd name="connsiteY0" fmla="*/ 0 h 389007"/>
              <a:gd name="connsiteX1" fmla="*/ 1172751 w 3351703"/>
              <a:gd name="connsiteY1" fmla="*/ 236452 h 389007"/>
              <a:gd name="connsiteX2" fmla="*/ 3351703 w 3351703"/>
              <a:gd name="connsiteY2" fmla="*/ 227669 h 389007"/>
              <a:gd name="connsiteX0" fmla="*/ 0 w 3351703"/>
              <a:gd name="connsiteY0" fmla="*/ 0 h 378930"/>
              <a:gd name="connsiteX1" fmla="*/ 833973 w 3351703"/>
              <a:gd name="connsiteY1" fmla="*/ 206300 h 378930"/>
              <a:gd name="connsiteX2" fmla="*/ 3351703 w 3351703"/>
              <a:gd name="connsiteY2" fmla="*/ 227669 h 378930"/>
              <a:gd name="connsiteX0" fmla="*/ 0 w 3351703"/>
              <a:gd name="connsiteY0" fmla="*/ 0 h 371257"/>
              <a:gd name="connsiteX1" fmla="*/ 833973 w 3351703"/>
              <a:gd name="connsiteY1" fmla="*/ 206300 h 371257"/>
              <a:gd name="connsiteX2" fmla="*/ 3351703 w 3351703"/>
              <a:gd name="connsiteY2" fmla="*/ 227669 h 371257"/>
              <a:gd name="connsiteX0" fmla="*/ 0 w 10215125"/>
              <a:gd name="connsiteY0" fmla="*/ 2787167 h 2787245"/>
              <a:gd name="connsiteX1" fmla="*/ 7697395 w 10215125"/>
              <a:gd name="connsiteY1" fmla="*/ 1283 h 2787245"/>
              <a:gd name="connsiteX2" fmla="*/ 10215125 w 10215125"/>
              <a:gd name="connsiteY2" fmla="*/ 22652 h 2787245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180197"/>
              <a:gd name="connsiteY0" fmla="*/ 2832906 h 2832906"/>
              <a:gd name="connsiteX1" fmla="*/ 7697395 w 10180197"/>
              <a:gd name="connsiteY1" fmla="*/ 47022 h 2832906"/>
              <a:gd name="connsiteX2" fmla="*/ 10180197 w 10180197"/>
              <a:gd name="connsiteY2" fmla="*/ 0 h 2832906"/>
              <a:gd name="connsiteX0" fmla="*/ 0 w 10312108"/>
              <a:gd name="connsiteY0" fmla="*/ 2832906 h 2832906"/>
              <a:gd name="connsiteX1" fmla="*/ 10212238 w 10312108"/>
              <a:gd name="connsiteY1" fmla="*/ 559967 h 2832906"/>
              <a:gd name="connsiteX2" fmla="*/ 10180197 w 10312108"/>
              <a:gd name="connsiteY2" fmla="*/ 0 h 2832906"/>
              <a:gd name="connsiteX0" fmla="*/ 0 w 10212260"/>
              <a:gd name="connsiteY0" fmla="*/ 2832906 h 2832906"/>
              <a:gd name="connsiteX1" fmla="*/ 10212238 w 10212260"/>
              <a:gd name="connsiteY1" fmla="*/ 559967 h 2832906"/>
              <a:gd name="connsiteX2" fmla="*/ 10180197 w 10212260"/>
              <a:gd name="connsiteY2" fmla="*/ 0 h 2832906"/>
              <a:gd name="connsiteX0" fmla="*/ 0 w 10212274"/>
              <a:gd name="connsiteY0" fmla="*/ 2832906 h 2832906"/>
              <a:gd name="connsiteX1" fmla="*/ 10212238 w 10212274"/>
              <a:gd name="connsiteY1" fmla="*/ 559967 h 2832906"/>
              <a:gd name="connsiteX2" fmla="*/ 10180197 w 10212274"/>
              <a:gd name="connsiteY2" fmla="*/ 0 h 2832906"/>
              <a:gd name="connsiteX0" fmla="*/ 0 w 10183949"/>
              <a:gd name="connsiteY0" fmla="*/ 2832906 h 2832906"/>
              <a:gd name="connsiteX1" fmla="*/ 10177310 w 10183949"/>
              <a:gd name="connsiteY1" fmla="*/ 559967 h 2832906"/>
              <a:gd name="connsiteX2" fmla="*/ 10180197 w 10183949"/>
              <a:gd name="connsiteY2" fmla="*/ 0 h 2832906"/>
              <a:gd name="connsiteX0" fmla="*/ 616651 w 10800600"/>
              <a:gd name="connsiteY0" fmla="*/ 2832906 h 2832906"/>
              <a:gd name="connsiteX1" fmla="*/ 608285 w 10800600"/>
              <a:gd name="connsiteY1" fmla="*/ 573635 h 2832906"/>
              <a:gd name="connsiteX2" fmla="*/ 10793961 w 10800600"/>
              <a:gd name="connsiteY2" fmla="*/ 559967 h 2832906"/>
              <a:gd name="connsiteX3" fmla="*/ 10796848 w 10800600"/>
              <a:gd name="connsiteY3" fmla="*/ 0 h 2832906"/>
              <a:gd name="connsiteX0" fmla="*/ 8372 w 10192321"/>
              <a:gd name="connsiteY0" fmla="*/ 2832906 h 2832906"/>
              <a:gd name="connsiteX1" fmla="*/ 6 w 10192321"/>
              <a:gd name="connsiteY1" fmla="*/ 573635 h 2832906"/>
              <a:gd name="connsiteX2" fmla="*/ 10185682 w 10192321"/>
              <a:gd name="connsiteY2" fmla="*/ 559967 h 2832906"/>
              <a:gd name="connsiteX3" fmla="*/ 10188569 w 1019232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92651" h="2832906">
                <a:moveTo>
                  <a:pt x="8702" y="2832906"/>
                </a:moveTo>
                <a:cubicBezTo>
                  <a:pt x="7307" y="2370870"/>
                  <a:pt x="-1857" y="1379913"/>
                  <a:pt x="336" y="573635"/>
                </a:cubicBezTo>
                <a:lnTo>
                  <a:pt x="10186012" y="559967"/>
                </a:lnTo>
                <a:cubicBezTo>
                  <a:pt x="10187098" y="322887"/>
                  <a:pt x="10198349" y="213593"/>
                  <a:pt x="10188899" y="0"/>
                </a:cubicBezTo>
              </a:path>
            </a:pathLst>
          </a:custGeom>
          <a:noFill/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Freeform 14">
            <a:extLst>
              <a:ext uri="{FF2B5EF4-FFF2-40B4-BE49-F238E27FC236}">
                <a16:creationId xmlns:a16="http://schemas.microsoft.com/office/drawing/2014/main" xmlns="" id="{A749354C-4D2C-4597-8107-E455D6E583D6}"/>
              </a:ext>
            </a:extLst>
          </p:cNvPr>
          <p:cNvSpPr/>
          <p:nvPr/>
        </p:nvSpPr>
        <p:spPr>
          <a:xfrm>
            <a:off x="2452776" y="6985410"/>
            <a:ext cx="2909206" cy="1058447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22671"/>
              <a:gd name="connsiteY0" fmla="*/ 59253 h 454945"/>
              <a:gd name="connsiteX1" fmla="*/ 1127276 w 3922671"/>
              <a:gd name="connsiteY1" fmla="*/ 295705 h 454945"/>
              <a:gd name="connsiteX2" fmla="*/ 3922671 w 3922671"/>
              <a:gd name="connsiteY2" fmla="*/ 0 h 454945"/>
              <a:gd name="connsiteX0" fmla="*/ 0 w 3922671"/>
              <a:gd name="connsiteY0" fmla="*/ 59253 h 410351"/>
              <a:gd name="connsiteX1" fmla="*/ 1127276 w 3922671"/>
              <a:gd name="connsiteY1" fmla="*/ 295705 h 410351"/>
              <a:gd name="connsiteX2" fmla="*/ 3922671 w 3922671"/>
              <a:gd name="connsiteY2" fmla="*/ 0 h 410351"/>
              <a:gd name="connsiteX0" fmla="*/ 0 w 3922671"/>
              <a:gd name="connsiteY0" fmla="*/ 59253 h 445594"/>
              <a:gd name="connsiteX1" fmla="*/ 1127276 w 3922671"/>
              <a:gd name="connsiteY1" fmla="*/ 295705 h 445594"/>
              <a:gd name="connsiteX2" fmla="*/ 3922671 w 3922671"/>
              <a:gd name="connsiteY2" fmla="*/ 0 h 445594"/>
              <a:gd name="connsiteX0" fmla="*/ 0 w 3922671"/>
              <a:gd name="connsiteY0" fmla="*/ 59253 h 434743"/>
              <a:gd name="connsiteX1" fmla="*/ 1127276 w 3922671"/>
              <a:gd name="connsiteY1" fmla="*/ 295705 h 434743"/>
              <a:gd name="connsiteX2" fmla="*/ 3922671 w 3922671"/>
              <a:gd name="connsiteY2" fmla="*/ 0 h 434743"/>
              <a:gd name="connsiteX0" fmla="*/ 0 w 3351703"/>
              <a:gd name="connsiteY0" fmla="*/ 0 h 533107"/>
              <a:gd name="connsiteX1" fmla="*/ 1127276 w 3351703"/>
              <a:gd name="connsiteY1" fmla="*/ 236452 h 533107"/>
              <a:gd name="connsiteX2" fmla="*/ 3351703 w 3351703"/>
              <a:gd name="connsiteY2" fmla="*/ 202934 h 533107"/>
              <a:gd name="connsiteX0" fmla="*/ 0 w 3351703"/>
              <a:gd name="connsiteY0" fmla="*/ 0 h 347434"/>
              <a:gd name="connsiteX1" fmla="*/ 1127276 w 3351703"/>
              <a:gd name="connsiteY1" fmla="*/ 236452 h 347434"/>
              <a:gd name="connsiteX2" fmla="*/ 3351703 w 3351703"/>
              <a:gd name="connsiteY2" fmla="*/ 202934 h 347434"/>
              <a:gd name="connsiteX0" fmla="*/ 0 w 3371914"/>
              <a:gd name="connsiteY0" fmla="*/ 0 h 365458"/>
              <a:gd name="connsiteX1" fmla="*/ 1127276 w 3371914"/>
              <a:gd name="connsiteY1" fmla="*/ 236452 h 365458"/>
              <a:gd name="connsiteX2" fmla="*/ 3371914 w 3371914"/>
              <a:gd name="connsiteY2" fmla="*/ 227669 h 365458"/>
              <a:gd name="connsiteX0" fmla="*/ 0 w 3371914"/>
              <a:gd name="connsiteY0" fmla="*/ 0 h 354539"/>
              <a:gd name="connsiteX1" fmla="*/ 1127276 w 3371914"/>
              <a:gd name="connsiteY1" fmla="*/ 236452 h 354539"/>
              <a:gd name="connsiteX2" fmla="*/ 3371914 w 3371914"/>
              <a:gd name="connsiteY2" fmla="*/ 227669 h 354539"/>
              <a:gd name="connsiteX0" fmla="*/ 0 w 3351703"/>
              <a:gd name="connsiteY0" fmla="*/ 0 h 354539"/>
              <a:gd name="connsiteX1" fmla="*/ 1127276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404472"/>
              <a:gd name="connsiteX1" fmla="*/ 1172751 w 3351703"/>
              <a:gd name="connsiteY1" fmla="*/ 236452 h 404472"/>
              <a:gd name="connsiteX2" fmla="*/ 3351703 w 3351703"/>
              <a:gd name="connsiteY2" fmla="*/ 227669 h 404472"/>
              <a:gd name="connsiteX0" fmla="*/ 0 w 3351703"/>
              <a:gd name="connsiteY0" fmla="*/ 0 h 422560"/>
              <a:gd name="connsiteX1" fmla="*/ 1172751 w 3351703"/>
              <a:gd name="connsiteY1" fmla="*/ 236452 h 422560"/>
              <a:gd name="connsiteX2" fmla="*/ 3351703 w 3351703"/>
              <a:gd name="connsiteY2" fmla="*/ 227669 h 422560"/>
              <a:gd name="connsiteX0" fmla="*/ 0 w 3351703"/>
              <a:gd name="connsiteY0" fmla="*/ 0 h 417481"/>
              <a:gd name="connsiteX1" fmla="*/ 1172751 w 3351703"/>
              <a:gd name="connsiteY1" fmla="*/ 236452 h 417481"/>
              <a:gd name="connsiteX2" fmla="*/ 3351703 w 3351703"/>
              <a:gd name="connsiteY2" fmla="*/ 227669 h 417481"/>
              <a:gd name="connsiteX0" fmla="*/ 0 w 3351703"/>
              <a:gd name="connsiteY0" fmla="*/ 0 h 389007"/>
              <a:gd name="connsiteX1" fmla="*/ 1172751 w 3351703"/>
              <a:gd name="connsiteY1" fmla="*/ 236452 h 389007"/>
              <a:gd name="connsiteX2" fmla="*/ 3351703 w 3351703"/>
              <a:gd name="connsiteY2" fmla="*/ 227669 h 389007"/>
              <a:gd name="connsiteX0" fmla="*/ 0 w 3351703"/>
              <a:gd name="connsiteY0" fmla="*/ 0 h 378930"/>
              <a:gd name="connsiteX1" fmla="*/ 833973 w 3351703"/>
              <a:gd name="connsiteY1" fmla="*/ 206300 h 378930"/>
              <a:gd name="connsiteX2" fmla="*/ 3351703 w 3351703"/>
              <a:gd name="connsiteY2" fmla="*/ 227669 h 378930"/>
              <a:gd name="connsiteX0" fmla="*/ 0 w 3351703"/>
              <a:gd name="connsiteY0" fmla="*/ 0 h 371257"/>
              <a:gd name="connsiteX1" fmla="*/ 833973 w 3351703"/>
              <a:gd name="connsiteY1" fmla="*/ 206300 h 371257"/>
              <a:gd name="connsiteX2" fmla="*/ 3351703 w 3351703"/>
              <a:gd name="connsiteY2" fmla="*/ 227669 h 371257"/>
              <a:gd name="connsiteX0" fmla="*/ 0 w 10215125"/>
              <a:gd name="connsiteY0" fmla="*/ 2787167 h 2787245"/>
              <a:gd name="connsiteX1" fmla="*/ 7697395 w 10215125"/>
              <a:gd name="connsiteY1" fmla="*/ 1283 h 2787245"/>
              <a:gd name="connsiteX2" fmla="*/ 10215125 w 10215125"/>
              <a:gd name="connsiteY2" fmla="*/ 22652 h 2787245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215125"/>
              <a:gd name="connsiteY0" fmla="*/ 2787428 h 2787428"/>
              <a:gd name="connsiteX1" fmla="*/ 7697395 w 10215125"/>
              <a:gd name="connsiteY1" fmla="*/ 1544 h 2787428"/>
              <a:gd name="connsiteX2" fmla="*/ 10215125 w 10215125"/>
              <a:gd name="connsiteY2" fmla="*/ 22913 h 2787428"/>
              <a:gd name="connsiteX0" fmla="*/ 0 w 10180197"/>
              <a:gd name="connsiteY0" fmla="*/ 2832906 h 2832906"/>
              <a:gd name="connsiteX1" fmla="*/ 7697395 w 10180197"/>
              <a:gd name="connsiteY1" fmla="*/ 47022 h 2832906"/>
              <a:gd name="connsiteX2" fmla="*/ 10180197 w 10180197"/>
              <a:gd name="connsiteY2" fmla="*/ 0 h 2832906"/>
              <a:gd name="connsiteX0" fmla="*/ 0 w 10312108"/>
              <a:gd name="connsiteY0" fmla="*/ 2832906 h 2832906"/>
              <a:gd name="connsiteX1" fmla="*/ 10212238 w 10312108"/>
              <a:gd name="connsiteY1" fmla="*/ 559967 h 2832906"/>
              <a:gd name="connsiteX2" fmla="*/ 10180197 w 10312108"/>
              <a:gd name="connsiteY2" fmla="*/ 0 h 2832906"/>
              <a:gd name="connsiteX0" fmla="*/ 0 w 10212260"/>
              <a:gd name="connsiteY0" fmla="*/ 2832906 h 2832906"/>
              <a:gd name="connsiteX1" fmla="*/ 10212238 w 10212260"/>
              <a:gd name="connsiteY1" fmla="*/ 559967 h 2832906"/>
              <a:gd name="connsiteX2" fmla="*/ 10180197 w 10212260"/>
              <a:gd name="connsiteY2" fmla="*/ 0 h 2832906"/>
              <a:gd name="connsiteX0" fmla="*/ 0 w 10212274"/>
              <a:gd name="connsiteY0" fmla="*/ 2832906 h 2832906"/>
              <a:gd name="connsiteX1" fmla="*/ 10212238 w 10212274"/>
              <a:gd name="connsiteY1" fmla="*/ 559967 h 2832906"/>
              <a:gd name="connsiteX2" fmla="*/ 10180197 w 10212274"/>
              <a:gd name="connsiteY2" fmla="*/ 0 h 2832906"/>
              <a:gd name="connsiteX0" fmla="*/ 0 w 10183949"/>
              <a:gd name="connsiteY0" fmla="*/ 2832906 h 2832906"/>
              <a:gd name="connsiteX1" fmla="*/ 10177310 w 10183949"/>
              <a:gd name="connsiteY1" fmla="*/ 559967 h 2832906"/>
              <a:gd name="connsiteX2" fmla="*/ 10180197 w 10183949"/>
              <a:gd name="connsiteY2" fmla="*/ 0 h 2832906"/>
              <a:gd name="connsiteX0" fmla="*/ 616651 w 10800600"/>
              <a:gd name="connsiteY0" fmla="*/ 2832906 h 2832906"/>
              <a:gd name="connsiteX1" fmla="*/ 608285 w 10800600"/>
              <a:gd name="connsiteY1" fmla="*/ 573635 h 2832906"/>
              <a:gd name="connsiteX2" fmla="*/ 10793961 w 10800600"/>
              <a:gd name="connsiteY2" fmla="*/ 559967 h 2832906"/>
              <a:gd name="connsiteX3" fmla="*/ 10796848 w 10800600"/>
              <a:gd name="connsiteY3" fmla="*/ 0 h 2832906"/>
              <a:gd name="connsiteX0" fmla="*/ 8372 w 10192321"/>
              <a:gd name="connsiteY0" fmla="*/ 2832906 h 2832906"/>
              <a:gd name="connsiteX1" fmla="*/ 6 w 10192321"/>
              <a:gd name="connsiteY1" fmla="*/ 573635 h 2832906"/>
              <a:gd name="connsiteX2" fmla="*/ 10185682 w 10192321"/>
              <a:gd name="connsiteY2" fmla="*/ 559967 h 2832906"/>
              <a:gd name="connsiteX3" fmla="*/ 10188569 w 1019232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559967 h 2832906"/>
              <a:gd name="connsiteX3" fmla="*/ 10188899 w 10192651"/>
              <a:gd name="connsiteY3" fmla="*/ 0 h 2832906"/>
              <a:gd name="connsiteX0" fmla="*/ 8702 w 10192651"/>
              <a:gd name="connsiteY0" fmla="*/ 2832906 h 2832906"/>
              <a:gd name="connsiteX1" fmla="*/ 336 w 10192651"/>
              <a:gd name="connsiteY1" fmla="*/ 573635 h 2832906"/>
              <a:gd name="connsiteX2" fmla="*/ 10186012 w 10192651"/>
              <a:gd name="connsiteY2" fmla="*/ 765145 h 2832906"/>
              <a:gd name="connsiteX3" fmla="*/ 10188899 w 10192651"/>
              <a:gd name="connsiteY3" fmla="*/ 0 h 2832906"/>
              <a:gd name="connsiteX0" fmla="*/ 157 w 10184106"/>
              <a:gd name="connsiteY0" fmla="*/ 2832906 h 2832906"/>
              <a:gd name="connsiteX1" fmla="*/ 9255 w 10184106"/>
              <a:gd name="connsiteY1" fmla="*/ 778813 h 2832906"/>
              <a:gd name="connsiteX2" fmla="*/ 10177467 w 10184106"/>
              <a:gd name="connsiteY2" fmla="*/ 765145 h 2832906"/>
              <a:gd name="connsiteX3" fmla="*/ 10180354 w 10184106"/>
              <a:gd name="connsiteY3" fmla="*/ 0 h 2832906"/>
              <a:gd name="connsiteX0" fmla="*/ 2173927 w 10174854"/>
              <a:gd name="connsiteY0" fmla="*/ 2815808 h 2815808"/>
              <a:gd name="connsiteX1" fmla="*/ 3 w 10174854"/>
              <a:gd name="connsiteY1" fmla="*/ 778813 h 2815808"/>
              <a:gd name="connsiteX2" fmla="*/ 10168215 w 10174854"/>
              <a:gd name="connsiteY2" fmla="*/ 765145 h 2815808"/>
              <a:gd name="connsiteX3" fmla="*/ 10171102 w 10174854"/>
              <a:gd name="connsiteY3" fmla="*/ 0 h 2815808"/>
              <a:gd name="connsiteX0" fmla="*/ 8704 w 8009631"/>
              <a:gd name="connsiteY0" fmla="*/ 2815808 h 2815808"/>
              <a:gd name="connsiteX1" fmla="*/ 338 w 8009631"/>
              <a:gd name="connsiteY1" fmla="*/ 813010 h 2815808"/>
              <a:gd name="connsiteX2" fmla="*/ 8002992 w 8009631"/>
              <a:gd name="connsiteY2" fmla="*/ 765145 h 2815808"/>
              <a:gd name="connsiteX3" fmla="*/ 8005879 w 8009631"/>
              <a:gd name="connsiteY3" fmla="*/ 0 h 2815808"/>
              <a:gd name="connsiteX0" fmla="*/ 159 w 8001086"/>
              <a:gd name="connsiteY0" fmla="*/ 2815808 h 2815808"/>
              <a:gd name="connsiteX1" fmla="*/ 9257 w 8001086"/>
              <a:gd name="connsiteY1" fmla="*/ 761715 h 2815808"/>
              <a:gd name="connsiteX2" fmla="*/ 7994447 w 8001086"/>
              <a:gd name="connsiteY2" fmla="*/ 765145 h 2815808"/>
              <a:gd name="connsiteX3" fmla="*/ 7997334 w 8001086"/>
              <a:gd name="connsiteY3" fmla="*/ 0 h 2815808"/>
              <a:gd name="connsiteX0" fmla="*/ 159 w 8001086"/>
              <a:gd name="connsiteY0" fmla="*/ 2850004 h 2850004"/>
              <a:gd name="connsiteX1" fmla="*/ 9257 w 8001086"/>
              <a:gd name="connsiteY1" fmla="*/ 795911 h 2850004"/>
              <a:gd name="connsiteX2" fmla="*/ 7994447 w 8001086"/>
              <a:gd name="connsiteY2" fmla="*/ 799341 h 2850004"/>
              <a:gd name="connsiteX3" fmla="*/ 7997335 w 8001086"/>
              <a:gd name="connsiteY3" fmla="*/ 0 h 285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86" h="2850004">
                <a:moveTo>
                  <a:pt x="159" y="2850004"/>
                </a:moveTo>
                <a:cubicBezTo>
                  <a:pt x="-1236" y="2387968"/>
                  <a:pt x="7064" y="1602189"/>
                  <a:pt x="9257" y="795911"/>
                </a:cubicBezTo>
                <a:lnTo>
                  <a:pt x="7994447" y="799341"/>
                </a:lnTo>
                <a:cubicBezTo>
                  <a:pt x="7995533" y="562261"/>
                  <a:pt x="8006785" y="213593"/>
                  <a:pt x="7997335" y="0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24E2F42A-958D-4D13-8EBD-DC3208E11F92}"/>
              </a:ext>
            </a:extLst>
          </p:cNvPr>
          <p:cNvGrpSpPr/>
          <p:nvPr/>
        </p:nvGrpSpPr>
        <p:grpSpPr>
          <a:xfrm>
            <a:off x="1221087" y="8042861"/>
            <a:ext cx="730717" cy="1092838"/>
            <a:chOff x="3116735" y="5637068"/>
            <a:chExt cx="730717" cy="1092838"/>
          </a:xfrm>
        </p:grpSpPr>
        <p:sp>
          <p:nvSpPr>
            <p:cNvPr id="3" name="Rectangle: Top Corners Snipped 2">
              <a:extLst>
                <a:ext uri="{FF2B5EF4-FFF2-40B4-BE49-F238E27FC236}">
                  <a16:creationId xmlns:a16="http://schemas.microsoft.com/office/drawing/2014/main" xmlns="" id="{817951A8-22D5-45A9-BCDE-2F796CC8158A}"/>
                </a:ext>
              </a:extLst>
            </p:cNvPr>
            <p:cNvSpPr/>
            <p:nvPr/>
          </p:nvSpPr>
          <p:spPr>
            <a:xfrm rot="10800000">
              <a:off x="3116735" y="6037379"/>
              <a:ext cx="730717" cy="692527"/>
            </a:xfrm>
            <a:custGeom>
              <a:avLst/>
              <a:gdLst>
                <a:gd name="connsiteX0" fmla="*/ 115002 w 690001"/>
                <a:gd name="connsiteY0" fmla="*/ 0 h 692524"/>
                <a:gd name="connsiteX1" fmla="*/ 574999 w 690001"/>
                <a:gd name="connsiteY1" fmla="*/ 0 h 692524"/>
                <a:gd name="connsiteX2" fmla="*/ 690001 w 690001"/>
                <a:gd name="connsiteY2" fmla="*/ 115002 h 692524"/>
                <a:gd name="connsiteX3" fmla="*/ 690001 w 690001"/>
                <a:gd name="connsiteY3" fmla="*/ 692524 h 692524"/>
                <a:gd name="connsiteX4" fmla="*/ 690001 w 690001"/>
                <a:gd name="connsiteY4" fmla="*/ 692524 h 692524"/>
                <a:gd name="connsiteX5" fmla="*/ 0 w 690001"/>
                <a:gd name="connsiteY5" fmla="*/ 692524 h 692524"/>
                <a:gd name="connsiteX6" fmla="*/ 0 w 690001"/>
                <a:gd name="connsiteY6" fmla="*/ 692524 h 692524"/>
                <a:gd name="connsiteX7" fmla="*/ 0 w 690001"/>
                <a:gd name="connsiteY7" fmla="*/ 115002 h 692524"/>
                <a:gd name="connsiteX8" fmla="*/ 115002 w 690001"/>
                <a:gd name="connsiteY8" fmla="*/ 0 h 692524"/>
                <a:gd name="connsiteX0" fmla="*/ 115002 w 690001"/>
                <a:gd name="connsiteY0" fmla="*/ 0 h 692524"/>
                <a:gd name="connsiteX1" fmla="*/ 574999 w 690001"/>
                <a:gd name="connsiteY1" fmla="*/ 0 h 692524"/>
                <a:gd name="connsiteX2" fmla="*/ 690001 w 690001"/>
                <a:gd name="connsiteY2" fmla="*/ 115002 h 692524"/>
                <a:gd name="connsiteX3" fmla="*/ 690001 w 690001"/>
                <a:gd name="connsiteY3" fmla="*/ 692524 h 692524"/>
                <a:gd name="connsiteX4" fmla="*/ 690001 w 690001"/>
                <a:gd name="connsiteY4" fmla="*/ 692524 h 692524"/>
                <a:gd name="connsiteX5" fmla="*/ 0 w 690001"/>
                <a:gd name="connsiteY5" fmla="*/ 692524 h 692524"/>
                <a:gd name="connsiteX6" fmla="*/ 0 w 690001"/>
                <a:gd name="connsiteY6" fmla="*/ 692524 h 692524"/>
                <a:gd name="connsiteX7" fmla="*/ 0 w 690001"/>
                <a:gd name="connsiteY7" fmla="*/ 115002 h 692524"/>
                <a:gd name="connsiteX8" fmla="*/ 115002 w 690001"/>
                <a:gd name="connsiteY8" fmla="*/ 0 h 692524"/>
                <a:gd name="connsiteX0" fmla="*/ 115002 w 690001"/>
                <a:gd name="connsiteY0" fmla="*/ 0 h 692524"/>
                <a:gd name="connsiteX1" fmla="*/ 574999 w 690001"/>
                <a:gd name="connsiteY1" fmla="*/ 0 h 692524"/>
                <a:gd name="connsiteX2" fmla="*/ 690001 w 690001"/>
                <a:gd name="connsiteY2" fmla="*/ 115002 h 692524"/>
                <a:gd name="connsiteX3" fmla="*/ 690001 w 690001"/>
                <a:gd name="connsiteY3" fmla="*/ 692524 h 692524"/>
                <a:gd name="connsiteX4" fmla="*/ 690001 w 690001"/>
                <a:gd name="connsiteY4" fmla="*/ 692524 h 692524"/>
                <a:gd name="connsiteX5" fmla="*/ 0 w 690001"/>
                <a:gd name="connsiteY5" fmla="*/ 692524 h 692524"/>
                <a:gd name="connsiteX6" fmla="*/ 0 w 690001"/>
                <a:gd name="connsiteY6" fmla="*/ 692524 h 692524"/>
                <a:gd name="connsiteX7" fmla="*/ 0 w 690001"/>
                <a:gd name="connsiteY7" fmla="*/ 115002 h 692524"/>
                <a:gd name="connsiteX8" fmla="*/ 115002 w 690001"/>
                <a:gd name="connsiteY8" fmla="*/ 0 h 692524"/>
                <a:gd name="connsiteX0" fmla="*/ 115002 w 690003"/>
                <a:gd name="connsiteY0" fmla="*/ 0 h 692524"/>
                <a:gd name="connsiteX1" fmla="*/ 574999 w 690003"/>
                <a:gd name="connsiteY1" fmla="*/ 0 h 692524"/>
                <a:gd name="connsiteX2" fmla="*/ 690001 w 690003"/>
                <a:gd name="connsiteY2" fmla="*/ 115002 h 692524"/>
                <a:gd name="connsiteX3" fmla="*/ 690001 w 690003"/>
                <a:gd name="connsiteY3" fmla="*/ 692524 h 692524"/>
                <a:gd name="connsiteX4" fmla="*/ 690001 w 690003"/>
                <a:gd name="connsiteY4" fmla="*/ 692524 h 692524"/>
                <a:gd name="connsiteX5" fmla="*/ 0 w 690003"/>
                <a:gd name="connsiteY5" fmla="*/ 692524 h 692524"/>
                <a:gd name="connsiteX6" fmla="*/ 0 w 690003"/>
                <a:gd name="connsiteY6" fmla="*/ 692524 h 692524"/>
                <a:gd name="connsiteX7" fmla="*/ 0 w 690003"/>
                <a:gd name="connsiteY7" fmla="*/ 115002 h 692524"/>
                <a:gd name="connsiteX8" fmla="*/ 115002 w 690003"/>
                <a:gd name="connsiteY8" fmla="*/ 0 h 692524"/>
                <a:gd name="connsiteX0" fmla="*/ 115002 w 690004"/>
                <a:gd name="connsiteY0" fmla="*/ 0 h 692524"/>
                <a:gd name="connsiteX1" fmla="*/ 574999 w 690004"/>
                <a:gd name="connsiteY1" fmla="*/ 0 h 692524"/>
                <a:gd name="connsiteX2" fmla="*/ 690001 w 690004"/>
                <a:gd name="connsiteY2" fmla="*/ 115002 h 692524"/>
                <a:gd name="connsiteX3" fmla="*/ 690001 w 690004"/>
                <a:gd name="connsiteY3" fmla="*/ 692524 h 692524"/>
                <a:gd name="connsiteX4" fmla="*/ 690001 w 690004"/>
                <a:gd name="connsiteY4" fmla="*/ 692524 h 692524"/>
                <a:gd name="connsiteX5" fmla="*/ 0 w 690004"/>
                <a:gd name="connsiteY5" fmla="*/ 692524 h 692524"/>
                <a:gd name="connsiteX6" fmla="*/ 0 w 690004"/>
                <a:gd name="connsiteY6" fmla="*/ 692524 h 692524"/>
                <a:gd name="connsiteX7" fmla="*/ 0 w 690004"/>
                <a:gd name="connsiteY7" fmla="*/ 115002 h 692524"/>
                <a:gd name="connsiteX8" fmla="*/ 115002 w 690004"/>
                <a:gd name="connsiteY8" fmla="*/ 0 h 692524"/>
                <a:gd name="connsiteX0" fmla="*/ 115002 w 690004"/>
                <a:gd name="connsiteY0" fmla="*/ 0 h 692524"/>
                <a:gd name="connsiteX1" fmla="*/ 574999 w 690004"/>
                <a:gd name="connsiteY1" fmla="*/ 0 h 692524"/>
                <a:gd name="connsiteX2" fmla="*/ 690001 w 690004"/>
                <a:gd name="connsiteY2" fmla="*/ 115002 h 692524"/>
                <a:gd name="connsiteX3" fmla="*/ 690001 w 690004"/>
                <a:gd name="connsiteY3" fmla="*/ 692524 h 692524"/>
                <a:gd name="connsiteX4" fmla="*/ 690001 w 690004"/>
                <a:gd name="connsiteY4" fmla="*/ 692524 h 692524"/>
                <a:gd name="connsiteX5" fmla="*/ 0 w 690004"/>
                <a:gd name="connsiteY5" fmla="*/ 692524 h 692524"/>
                <a:gd name="connsiteX6" fmla="*/ 0 w 690004"/>
                <a:gd name="connsiteY6" fmla="*/ 692524 h 692524"/>
                <a:gd name="connsiteX7" fmla="*/ 0 w 690004"/>
                <a:gd name="connsiteY7" fmla="*/ 115002 h 692524"/>
                <a:gd name="connsiteX8" fmla="*/ 115002 w 690004"/>
                <a:gd name="connsiteY8" fmla="*/ 0 h 692524"/>
                <a:gd name="connsiteX0" fmla="*/ 115002 w 690004"/>
                <a:gd name="connsiteY0" fmla="*/ 0 h 692524"/>
                <a:gd name="connsiteX1" fmla="*/ 574999 w 690004"/>
                <a:gd name="connsiteY1" fmla="*/ 0 h 692524"/>
                <a:gd name="connsiteX2" fmla="*/ 690001 w 690004"/>
                <a:gd name="connsiteY2" fmla="*/ 115002 h 692524"/>
                <a:gd name="connsiteX3" fmla="*/ 690001 w 690004"/>
                <a:gd name="connsiteY3" fmla="*/ 692524 h 692524"/>
                <a:gd name="connsiteX4" fmla="*/ 690001 w 690004"/>
                <a:gd name="connsiteY4" fmla="*/ 692524 h 692524"/>
                <a:gd name="connsiteX5" fmla="*/ 0 w 690004"/>
                <a:gd name="connsiteY5" fmla="*/ 692524 h 692524"/>
                <a:gd name="connsiteX6" fmla="*/ 0 w 690004"/>
                <a:gd name="connsiteY6" fmla="*/ 692524 h 692524"/>
                <a:gd name="connsiteX7" fmla="*/ 0 w 690004"/>
                <a:gd name="connsiteY7" fmla="*/ 115002 h 692524"/>
                <a:gd name="connsiteX8" fmla="*/ 115002 w 690004"/>
                <a:gd name="connsiteY8" fmla="*/ 0 h 692524"/>
                <a:gd name="connsiteX0" fmla="*/ 115002 w 690004"/>
                <a:gd name="connsiteY0" fmla="*/ 0 h 692524"/>
                <a:gd name="connsiteX1" fmla="*/ 574999 w 690004"/>
                <a:gd name="connsiteY1" fmla="*/ 0 h 692524"/>
                <a:gd name="connsiteX2" fmla="*/ 690001 w 690004"/>
                <a:gd name="connsiteY2" fmla="*/ 115002 h 692524"/>
                <a:gd name="connsiteX3" fmla="*/ 690001 w 690004"/>
                <a:gd name="connsiteY3" fmla="*/ 692524 h 692524"/>
                <a:gd name="connsiteX4" fmla="*/ 690001 w 690004"/>
                <a:gd name="connsiteY4" fmla="*/ 692524 h 692524"/>
                <a:gd name="connsiteX5" fmla="*/ 0 w 690004"/>
                <a:gd name="connsiteY5" fmla="*/ 692524 h 692524"/>
                <a:gd name="connsiteX6" fmla="*/ 0 w 690004"/>
                <a:gd name="connsiteY6" fmla="*/ 692524 h 692524"/>
                <a:gd name="connsiteX7" fmla="*/ 0 w 690004"/>
                <a:gd name="connsiteY7" fmla="*/ 115002 h 692524"/>
                <a:gd name="connsiteX8" fmla="*/ 115002 w 690004"/>
                <a:gd name="connsiteY8" fmla="*/ 0 h 692524"/>
                <a:gd name="connsiteX0" fmla="*/ 115002 w 709796"/>
                <a:gd name="connsiteY0" fmla="*/ 0 h 692524"/>
                <a:gd name="connsiteX1" fmla="*/ 574999 w 709796"/>
                <a:gd name="connsiteY1" fmla="*/ 0 h 692524"/>
                <a:gd name="connsiteX2" fmla="*/ 690001 w 709796"/>
                <a:gd name="connsiteY2" fmla="*/ 115002 h 692524"/>
                <a:gd name="connsiteX3" fmla="*/ 709796 w 709796"/>
                <a:gd name="connsiteY3" fmla="*/ 415237 h 692524"/>
                <a:gd name="connsiteX4" fmla="*/ 690001 w 709796"/>
                <a:gd name="connsiteY4" fmla="*/ 692524 h 692524"/>
                <a:gd name="connsiteX5" fmla="*/ 690001 w 709796"/>
                <a:gd name="connsiteY5" fmla="*/ 692524 h 692524"/>
                <a:gd name="connsiteX6" fmla="*/ 0 w 709796"/>
                <a:gd name="connsiteY6" fmla="*/ 692524 h 692524"/>
                <a:gd name="connsiteX7" fmla="*/ 0 w 709796"/>
                <a:gd name="connsiteY7" fmla="*/ 692524 h 692524"/>
                <a:gd name="connsiteX8" fmla="*/ 0 w 709796"/>
                <a:gd name="connsiteY8" fmla="*/ 115002 h 692524"/>
                <a:gd name="connsiteX9" fmla="*/ 115002 w 709796"/>
                <a:gd name="connsiteY9" fmla="*/ 0 h 692524"/>
                <a:gd name="connsiteX0" fmla="*/ 115002 w 709796"/>
                <a:gd name="connsiteY0" fmla="*/ 0 h 692524"/>
                <a:gd name="connsiteX1" fmla="*/ 574999 w 709796"/>
                <a:gd name="connsiteY1" fmla="*/ 0 h 692524"/>
                <a:gd name="connsiteX2" fmla="*/ 690001 w 709796"/>
                <a:gd name="connsiteY2" fmla="*/ 115002 h 692524"/>
                <a:gd name="connsiteX3" fmla="*/ 709796 w 709796"/>
                <a:gd name="connsiteY3" fmla="*/ 415237 h 692524"/>
                <a:gd name="connsiteX4" fmla="*/ 690001 w 709796"/>
                <a:gd name="connsiteY4" fmla="*/ 692524 h 692524"/>
                <a:gd name="connsiteX5" fmla="*/ 690001 w 709796"/>
                <a:gd name="connsiteY5" fmla="*/ 692524 h 692524"/>
                <a:gd name="connsiteX6" fmla="*/ 0 w 709796"/>
                <a:gd name="connsiteY6" fmla="*/ 692524 h 692524"/>
                <a:gd name="connsiteX7" fmla="*/ 0 w 709796"/>
                <a:gd name="connsiteY7" fmla="*/ 692524 h 692524"/>
                <a:gd name="connsiteX8" fmla="*/ 0 w 709796"/>
                <a:gd name="connsiteY8" fmla="*/ 115002 h 692524"/>
                <a:gd name="connsiteX9" fmla="*/ 115002 w 709796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13081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13081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13081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13081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08768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08768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08768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5626"/>
                <a:gd name="connsiteY0" fmla="*/ 0 h 692524"/>
                <a:gd name="connsiteX1" fmla="*/ 574999 w 735626"/>
                <a:gd name="connsiteY1" fmla="*/ 0 h 692524"/>
                <a:gd name="connsiteX2" fmla="*/ 690001 w 735626"/>
                <a:gd name="connsiteY2" fmla="*/ 115002 h 692524"/>
                <a:gd name="connsiteX3" fmla="*/ 731362 w 735626"/>
                <a:gd name="connsiteY3" fmla="*/ 408768 h 692524"/>
                <a:gd name="connsiteX4" fmla="*/ 690001 w 735626"/>
                <a:gd name="connsiteY4" fmla="*/ 692524 h 692524"/>
                <a:gd name="connsiteX5" fmla="*/ 690001 w 735626"/>
                <a:gd name="connsiteY5" fmla="*/ 692524 h 692524"/>
                <a:gd name="connsiteX6" fmla="*/ 0 w 735626"/>
                <a:gd name="connsiteY6" fmla="*/ 692524 h 692524"/>
                <a:gd name="connsiteX7" fmla="*/ 0 w 735626"/>
                <a:gd name="connsiteY7" fmla="*/ 692524 h 692524"/>
                <a:gd name="connsiteX8" fmla="*/ 0 w 735626"/>
                <a:gd name="connsiteY8" fmla="*/ 115002 h 692524"/>
                <a:gd name="connsiteX9" fmla="*/ 115002 w 735626"/>
                <a:gd name="connsiteY9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42877 w 778503"/>
                <a:gd name="connsiteY9" fmla="*/ 115002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42877 w 778503"/>
                <a:gd name="connsiteY9" fmla="*/ 115002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51503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83133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12750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695497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09874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09874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09874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09874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85 w 778509"/>
                <a:gd name="connsiteY0" fmla="*/ 0 h 692524"/>
                <a:gd name="connsiteX1" fmla="*/ 617882 w 778509"/>
                <a:gd name="connsiteY1" fmla="*/ 0 h 692524"/>
                <a:gd name="connsiteX2" fmla="*/ 709880 w 778509"/>
                <a:gd name="connsiteY2" fmla="*/ 115002 h 692524"/>
                <a:gd name="connsiteX3" fmla="*/ 774245 w 778509"/>
                <a:gd name="connsiteY3" fmla="*/ 408768 h 692524"/>
                <a:gd name="connsiteX4" fmla="*/ 732884 w 778509"/>
                <a:gd name="connsiteY4" fmla="*/ 692524 h 692524"/>
                <a:gd name="connsiteX5" fmla="*/ 732884 w 778509"/>
                <a:gd name="connsiteY5" fmla="*/ 692524 h 692524"/>
                <a:gd name="connsiteX6" fmla="*/ 42883 w 778509"/>
                <a:gd name="connsiteY6" fmla="*/ 692524 h 692524"/>
                <a:gd name="connsiteX7" fmla="*/ 31382 w 778509"/>
                <a:gd name="connsiteY7" fmla="*/ 545875 h 692524"/>
                <a:gd name="connsiteX8" fmla="*/ 24 w 778509"/>
                <a:gd name="connsiteY8" fmla="*/ 416674 h 692524"/>
                <a:gd name="connsiteX9" fmla="*/ 68762 w 778509"/>
                <a:gd name="connsiteY9" fmla="*/ 109251 h 692524"/>
                <a:gd name="connsiteX10" fmla="*/ 157885 w 778509"/>
                <a:gd name="connsiteY10" fmla="*/ 0 h 692524"/>
                <a:gd name="connsiteX0" fmla="*/ 157861 w 778485"/>
                <a:gd name="connsiteY0" fmla="*/ 0 h 692524"/>
                <a:gd name="connsiteX1" fmla="*/ 617858 w 778485"/>
                <a:gd name="connsiteY1" fmla="*/ 0 h 692524"/>
                <a:gd name="connsiteX2" fmla="*/ 709856 w 778485"/>
                <a:gd name="connsiteY2" fmla="*/ 115002 h 692524"/>
                <a:gd name="connsiteX3" fmla="*/ 774221 w 778485"/>
                <a:gd name="connsiteY3" fmla="*/ 408768 h 692524"/>
                <a:gd name="connsiteX4" fmla="*/ 732860 w 778485"/>
                <a:gd name="connsiteY4" fmla="*/ 692524 h 692524"/>
                <a:gd name="connsiteX5" fmla="*/ 732860 w 778485"/>
                <a:gd name="connsiteY5" fmla="*/ 692524 h 692524"/>
                <a:gd name="connsiteX6" fmla="*/ 42859 w 778485"/>
                <a:gd name="connsiteY6" fmla="*/ 692524 h 692524"/>
                <a:gd name="connsiteX7" fmla="*/ 0 w 778485"/>
                <a:gd name="connsiteY7" fmla="*/ 416674 h 692524"/>
                <a:gd name="connsiteX8" fmla="*/ 68738 w 778485"/>
                <a:gd name="connsiteY8" fmla="*/ 109251 h 692524"/>
                <a:gd name="connsiteX9" fmla="*/ 157861 w 778485"/>
                <a:gd name="connsiteY9" fmla="*/ 0 h 692524"/>
                <a:gd name="connsiteX0" fmla="*/ 159091 w 779715"/>
                <a:gd name="connsiteY0" fmla="*/ 0 h 692524"/>
                <a:gd name="connsiteX1" fmla="*/ 619088 w 779715"/>
                <a:gd name="connsiteY1" fmla="*/ 0 h 692524"/>
                <a:gd name="connsiteX2" fmla="*/ 711086 w 779715"/>
                <a:gd name="connsiteY2" fmla="*/ 115002 h 692524"/>
                <a:gd name="connsiteX3" fmla="*/ 775451 w 779715"/>
                <a:gd name="connsiteY3" fmla="*/ 408768 h 692524"/>
                <a:gd name="connsiteX4" fmla="*/ 734090 w 779715"/>
                <a:gd name="connsiteY4" fmla="*/ 692524 h 692524"/>
                <a:gd name="connsiteX5" fmla="*/ 734090 w 779715"/>
                <a:gd name="connsiteY5" fmla="*/ 692524 h 692524"/>
                <a:gd name="connsiteX6" fmla="*/ 44089 w 779715"/>
                <a:gd name="connsiteY6" fmla="*/ 692524 h 692524"/>
                <a:gd name="connsiteX7" fmla="*/ 1230 w 779715"/>
                <a:gd name="connsiteY7" fmla="*/ 416674 h 692524"/>
                <a:gd name="connsiteX8" fmla="*/ 69968 w 779715"/>
                <a:gd name="connsiteY8" fmla="*/ 109251 h 692524"/>
                <a:gd name="connsiteX9" fmla="*/ 159091 w 779715"/>
                <a:gd name="connsiteY9" fmla="*/ 0 h 692524"/>
                <a:gd name="connsiteX0" fmla="*/ 159091 w 784471"/>
                <a:gd name="connsiteY0" fmla="*/ 0 h 692524"/>
                <a:gd name="connsiteX1" fmla="*/ 619088 w 784471"/>
                <a:gd name="connsiteY1" fmla="*/ 0 h 692524"/>
                <a:gd name="connsiteX2" fmla="*/ 711086 w 784471"/>
                <a:gd name="connsiteY2" fmla="*/ 115002 h 692524"/>
                <a:gd name="connsiteX3" fmla="*/ 775451 w 784471"/>
                <a:gd name="connsiteY3" fmla="*/ 408768 h 692524"/>
                <a:gd name="connsiteX4" fmla="*/ 734090 w 784471"/>
                <a:gd name="connsiteY4" fmla="*/ 692524 h 692524"/>
                <a:gd name="connsiteX5" fmla="*/ 734090 w 784471"/>
                <a:gd name="connsiteY5" fmla="*/ 692524 h 692524"/>
                <a:gd name="connsiteX6" fmla="*/ 44089 w 784471"/>
                <a:gd name="connsiteY6" fmla="*/ 692524 h 692524"/>
                <a:gd name="connsiteX7" fmla="*/ 1230 w 784471"/>
                <a:gd name="connsiteY7" fmla="*/ 416674 h 692524"/>
                <a:gd name="connsiteX8" fmla="*/ 69968 w 784471"/>
                <a:gd name="connsiteY8" fmla="*/ 109251 h 692524"/>
                <a:gd name="connsiteX9" fmla="*/ 159091 w 784471"/>
                <a:gd name="connsiteY9" fmla="*/ 0 h 692524"/>
                <a:gd name="connsiteX0" fmla="*/ 159091 w 787701"/>
                <a:gd name="connsiteY0" fmla="*/ 0 h 692524"/>
                <a:gd name="connsiteX1" fmla="*/ 619088 w 787701"/>
                <a:gd name="connsiteY1" fmla="*/ 0 h 692524"/>
                <a:gd name="connsiteX2" fmla="*/ 711086 w 787701"/>
                <a:gd name="connsiteY2" fmla="*/ 115002 h 692524"/>
                <a:gd name="connsiteX3" fmla="*/ 781202 w 787701"/>
                <a:gd name="connsiteY3" fmla="*/ 408768 h 692524"/>
                <a:gd name="connsiteX4" fmla="*/ 734090 w 787701"/>
                <a:gd name="connsiteY4" fmla="*/ 692524 h 692524"/>
                <a:gd name="connsiteX5" fmla="*/ 734090 w 787701"/>
                <a:gd name="connsiteY5" fmla="*/ 692524 h 692524"/>
                <a:gd name="connsiteX6" fmla="*/ 44089 w 787701"/>
                <a:gd name="connsiteY6" fmla="*/ 692524 h 692524"/>
                <a:gd name="connsiteX7" fmla="*/ 1230 w 787701"/>
                <a:gd name="connsiteY7" fmla="*/ 416674 h 692524"/>
                <a:gd name="connsiteX8" fmla="*/ 69968 w 787701"/>
                <a:gd name="connsiteY8" fmla="*/ 109251 h 692524"/>
                <a:gd name="connsiteX9" fmla="*/ 159091 w 787701"/>
                <a:gd name="connsiteY9" fmla="*/ 0 h 692524"/>
                <a:gd name="connsiteX0" fmla="*/ 159091 w 787701"/>
                <a:gd name="connsiteY0" fmla="*/ 0 h 692524"/>
                <a:gd name="connsiteX1" fmla="*/ 619088 w 787701"/>
                <a:gd name="connsiteY1" fmla="*/ 0 h 692524"/>
                <a:gd name="connsiteX2" fmla="*/ 711086 w 787701"/>
                <a:gd name="connsiteY2" fmla="*/ 115002 h 692524"/>
                <a:gd name="connsiteX3" fmla="*/ 781202 w 787701"/>
                <a:gd name="connsiteY3" fmla="*/ 408768 h 692524"/>
                <a:gd name="connsiteX4" fmla="*/ 734090 w 787701"/>
                <a:gd name="connsiteY4" fmla="*/ 692524 h 692524"/>
                <a:gd name="connsiteX5" fmla="*/ 734090 w 787701"/>
                <a:gd name="connsiteY5" fmla="*/ 692524 h 692524"/>
                <a:gd name="connsiteX6" fmla="*/ 44089 w 787701"/>
                <a:gd name="connsiteY6" fmla="*/ 692524 h 692524"/>
                <a:gd name="connsiteX7" fmla="*/ 1230 w 787701"/>
                <a:gd name="connsiteY7" fmla="*/ 416674 h 692524"/>
                <a:gd name="connsiteX8" fmla="*/ 69968 w 787701"/>
                <a:gd name="connsiteY8" fmla="*/ 109251 h 692524"/>
                <a:gd name="connsiteX9" fmla="*/ 159091 w 787701"/>
                <a:gd name="connsiteY9" fmla="*/ 0 h 692524"/>
                <a:gd name="connsiteX0" fmla="*/ 159091 w 787701"/>
                <a:gd name="connsiteY0" fmla="*/ 0 h 692524"/>
                <a:gd name="connsiteX1" fmla="*/ 619088 w 787701"/>
                <a:gd name="connsiteY1" fmla="*/ 0 h 692524"/>
                <a:gd name="connsiteX2" fmla="*/ 711086 w 787701"/>
                <a:gd name="connsiteY2" fmla="*/ 115002 h 692524"/>
                <a:gd name="connsiteX3" fmla="*/ 781202 w 787701"/>
                <a:gd name="connsiteY3" fmla="*/ 408768 h 692524"/>
                <a:gd name="connsiteX4" fmla="*/ 734090 w 787701"/>
                <a:gd name="connsiteY4" fmla="*/ 692524 h 692524"/>
                <a:gd name="connsiteX5" fmla="*/ 734090 w 787701"/>
                <a:gd name="connsiteY5" fmla="*/ 692524 h 692524"/>
                <a:gd name="connsiteX6" fmla="*/ 44089 w 787701"/>
                <a:gd name="connsiteY6" fmla="*/ 692524 h 692524"/>
                <a:gd name="connsiteX7" fmla="*/ 1230 w 787701"/>
                <a:gd name="connsiteY7" fmla="*/ 416674 h 692524"/>
                <a:gd name="connsiteX8" fmla="*/ 69968 w 787701"/>
                <a:gd name="connsiteY8" fmla="*/ 109251 h 692524"/>
                <a:gd name="connsiteX9" fmla="*/ 159091 w 787701"/>
                <a:gd name="connsiteY9" fmla="*/ 0 h 692524"/>
                <a:gd name="connsiteX0" fmla="*/ 162351 w 790961"/>
                <a:gd name="connsiteY0" fmla="*/ 0 h 692524"/>
                <a:gd name="connsiteX1" fmla="*/ 622348 w 790961"/>
                <a:gd name="connsiteY1" fmla="*/ 0 h 692524"/>
                <a:gd name="connsiteX2" fmla="*/ 714346 w 790961"/>
                <a:gd name="connsiteY2" fmla="*/ 115002 h 692524"/>
                <a:gd name="connsiteX3" fmla="*/ 784462 w 790961"/>
                <a:gd name="connsiteY3" fmla="*/ 408768 h 692524"/>
                <a:gd name="connsiteX4" fmla="*/ 737350 w 790961"/>
                <a:gd name="connsiteY4" fmla="*/ 692524 h 692524"/>
                <a:gd name="connsiteX5" fmla="*/ 737350 w 790961"/>
                <a:gd name="connsiteY5" fmla="*/ 692524 h 692524"/>
                <a:gd name="connsiteX6" fmla="*/ 47349 w 790961"/>
                <a:gd name="connsiteY6" fmla="*/ 692524 h 692524"/>
                <a:gd name="connsiteX7" fmla="*/ 4490 w 790961"/>
                <a:gd name="connsiteY7" fmla="*/ 416674 h 692524"/>
                <a:gd name="connsiteX8" fmla="*/ 73228 w 790961"/>
                <a:gd name="connsiteY8" fmla="*/ 109251 h 692524"/>
                <a:gd name="connsiteX9" fmla="*/ 162351 w 790961"/>
                <a:gd name="connsiteY9" fmla="*/ 0 h 692524"/>
                <a:gd name="connsiteX0" fmla="*/ 162351 w 790961"/>
                <a:gd name="connsiteY0" fmla="*/ 0 h 692524"/>
                <a:gd name="connsiteX1" fmla="*/ 622348 w 790961"/>
                <a:gd name="connsiteY1" fmla="*/ 0 h 692524"/>
                <a:gd name="connsiteX2" fmla="*/ 714346 w 790961"/>
                <a:gd name="connsiteY2" fmla="*/ 115002 h 692524"/>
                <a:gd name="connsiteX3" fmla="*/ 784462 w 790961"/>
                <a:gd name="connsiteY3" fmla="*/ 408768 h 692524"/>
                <a:gd name="connsiteX4" fmla="*/ 737350 w 790961"/>
                <a:gd name="connsiteY4" fmla="*/ 692524 h 692524"/>
                <a:gd name="connsiteX5" fmla="*/ 737350 w 790961"/>
                <a:gd name="connsiteY5" fmla="*/ 692524 h 692524"/>
                <a:gd name="connsiteX6" fmla="*/ 47349 w 790961"/>
                <a:gd name="connsiteY6" fmla="*/ 692524 h 692524"/>
                <a:gd name="connsiteX7" fmla="*/ 4490 w 790961"/>
                <a:gd name="connsiteY7" fmla="*/ 416674 h 692524"/>
                <a:gd name="connsiteX8" fmla="*/ 73228 w 790961"/>
                <a:gd name="connsiteY8" fmla="*/ 109251 h 692524"/>
                <a:gd name="connsiteX9" fmla="*/ 162351 w 790961"/>
                <a:gd name="connsiteY9" fmla="*/ 0 h 692524"/>
                <a:gd name="connsiteX0" fmla="*/ 162351 w 790961"/>
                <a:gd name="connsiteY0" fmla="*/ 0 h 692524"/>
                <a:gd name="connsiteX1" fmla="*/ 622348 w 790961"/>
                <a:gd name="connsiteY1" fmla="*/ 0 h 692524"/>
                <a:gd name="connsiteX2" fmla="*/ 714346 w 790961"/>
                <a:gd name="connsiteY2" fmla="*/ 115002 h 692524"/>
                <a:gd name="connsiteX3" fmla="*/ 784462 w 790961"/>
                <a:gd name="connsiteY3" fmla="*/ 408768 h 692524"/>
                <a:gd name="connsiteX4" fmla="*/ 737350 w 790961"/>
                <a:gd name="connsiteY4" fmla="*/ 692524 h 692524"/>
                <a:gd name="connsiteX5" fmla="*/ 737350 w 790961"/>
                <a:gd name="connsiteY5" fmla="*/ 692524 h 692524"/>
                <a:gd name="connsiteX6" fmla="*/ 47349 w 790961"/>
                <a:gd name="connsiteY6" fmla="*/ 692524 h 692524"/>
                <a:gd name="connsiteX7" fmla="*/ 4490 w 790961"/>
                <a:gd name="connsiteY7" fmla="*/ 416674 h 692524"/>
                <a:gd name="connsiteX8" fmla="*/ 73228 w 790961"/>
                <a:gd name="connsiteY8" fmla="*/ 109251 h 692524"/>
                <a:gd name="connsiteX9" fmla="*/ 162351 w 790961"/>
                <a:gd name="connsiteY9" fmla="*/ 0 h 692524"/>
                <a:gd name="connsiteX0" fmla="*/ 162351 w 797054"/>
                <a:gd name="connsiteY0" fmla="*/ 0 h 692524"/>
                <a:gd name="connsiteX1" fmla="*/ 622348 w 797054"/>
                <a:gd name="connsiteY1" fmla="*/ 0 h 692524"/>
                <a:gd name="connsiteX2" fmla="*/ 714346 w 797054"/>
                <a:gd name="connsiteY2" fmla="*/ 115002 h 692524"/>
                <a:gd name="connsiteX3" fmla="*/ 784462 w 797054"/>
                <a:gd name="connsiteY3" fmla="*/ 408768 h 692524"/>
                <a:gd name="connsiteX4" fmla="*/ 737350 w 797054"/>
                <a:gd name="connsiteY4" fmla="*/ 692524 h 692524"/>
                <a:gd name="connsiteX5" fmla="*/ 737350 w 797054"/>
                <a:gd name="connsiteY5" fmla="*/ 692524 h 692524"/>
                <a:gd name="connsiteX6" fmla="*/ 47349 w 797054"/>
                <a:gd name="connsiteY6" fmla="*/ 692524 h 692524"/>
                <a:gd name="connsiteX7" fmla="*/ 4490 w 797054"/>
                <a:gd name="connsiteY7" fmla="*/ 416674 h 692524"/>
                <a:gd name="connsiteX8" fmla="*/ 73228 w 797054"/>
                <a:gd name="connsiteY8" fmla="*/ 109251 h 692524"/>
                <a:gd name="connsiteX9" fmla="*/ 162351 w 797054"/>
                <a:gd name="connsiteY9" fmla="*/ 0 h 692524"/>
                <a:gd name="connsiteX0" fmla="*/ 162351 w 797054"/>
                <a:gd name="connsiteY0" fmla="*/ 0 h 692524"/>
                <a:gd name="connsiteX1" fmla="*/ 622348 w 797054"/>
                <a:gd name="connsiteY1" fmla="*/ 0 h 692524"/>
                <a:gd name="connsiteX2" fmla="*/ 714346 w 797054"/>
                <a:gd name="connsiteY2" fmla="*/ 115002 h 692524"/>
                <a:gd name="connsiteX3" fmla="*/ 784462 w 797054"/>
                <a:gd name="connsiteY3" fmla="*/ 408768 h 692524"/>
                <a:gd name="connsiteX4" fmla="*/ 737350 w 797054"/>
                <a:gd name="connsiteY4" fmla="*/ 692524 h 692524"/>
                <a:gd name="connsiteX5" fmla="*/ 737350 w 797054"/>
                <a:gd name="connsiteY5" fmla="*/ 692524 h 692524"/>
                <a:gd name="connsiteX6" fmla="*/ 47349 w 797054"/>
                <a:gd name="connsiteY6" fmla="*/ 692524 h 692524"/>
                <a:gd name="connsiteX7" fmla="*/ 4490 w 797054"/>
                <a:gd name="connsiteY7" fmla="*/ 416674 h 692524"/>
                <a:gd name="connsiteX8" fmla="*/ 73228 w 797054"/>
                <a:gd name="connsiteY8" fmla="*/ 109251 h 692524"/>
                <a:gd name="connsiteX9" fmla="*/ 162351 w 797054"/>
                <a:gd name="connsiteY9" fmla="*/ 0 h 692524"/>
                <a:gd name="connsiteX0" fmla="*/ 162351 w 797054"/>
                <a:gd name="connsiteY0" fmla="*/ 0 h 692524"/>
                <a:gd name="connsiteX1" fmla="*/ 622348 w 797054"/>
                <a:gd name="connsiteY1" fmla="*/ 0 h 692524"/>
                <a:gd name="connsiteX2" fmla="*/ 714346 w 797054"/>
                <a:gd name="connsiteY2" fmla="*/ 115002 h 692524"/>
                <a:gd name="connsiteX3" fmla="*/ 784462 w 797054"/>
                <a:gd name="connsiteY3" fmla="*/ 408768 h 692524"/>
                <a:gd name="connsiteX4" fmla="*/ 737350 w 797054"/>
                <a:gd name="connsiteY4" fmla="*/ 692524 h 692524"/>
                <a:gd name="connsiteX5" fmla="*/ 737350 w 797054"/>
                <a:gd name="connsiteY5" fmla="*/ 692524 h 692524"/>
                <a:gd name="connsiteX6" fmla="*/ 47349 w 797054"/>
                <a:gd name="connsiteY6" fmla="*/ 692524 h 692524"/>
                <a:gd name="connsiteX7" fmla="*/ 4490 w 797054"/>
                <a:gd name="connsiteY7" fmla="*/ 416674 h 692524"/>
                <a:gd name="connsiteX8" fmla="*/ 73228 w 797054"/>
                <a:gd name="connsiteY8" fmla="*/ 109251 h 692524"/>
                <a:gd name="connsiteX9" fmla="*/ 162351 w 797054"/>
                <a:gd name="connsiteY9" fmla="*/ 0 h 692524"/>
                <a:gd name="connsiteX0" fmla="*/ 166976 w 801679"/>
                <a:gd name="connsiteY0" fmla="*/ 0 h 692524"/>
                <a:gd name="connsiteX1" fmla="*/ 626973 w 801679"/>
                <a:gd name="connsiteY1" fmla="*/ 0 h 692524"/>
                <a:gd name="connsiteX2" fmla="*/ 718971 w 801679"/>
                <a:gd name="connsiteY2" fmla="*/ 115002 h 692524"/>
                <a:gd name="connsiteX3" fmla="*/ 789087 w 801679"/>
                <a:gd name="connsiteY3" fmla="*/ 408768 h 692524"/>
                <a:gd name="connsiteX4" fmla="*/ 741975 w 801679"/>
                <a:gd name="connsiteY4" fmla="*/ 692524 h 692524"/>
                <a:gd name="connsiteX5" fmla="*/ 741975 w 801679"/>
                <a:gd name="connsiteY5" fmla="*/ 692524 h 692524"/>
                <a:gd name="connsiteX6" fmla="*/ 51974 w 801679"/>
                <a:gd name="connsiteY6" fmla="*/ 692524 h 692524"/>
                <a:gd name="connsiteX7" fmla="*/ 9115 w 801679"/>
                <a:gd name="connsiteY7" fmla="*/ 416674 h 692524"/>
                <a:gd name="connsiteX8" fmla="*/ 77853 w 801679"/>
                <a:gd name="connsiteY8" fmla="*/ 109251 h 692524"/>
                <a:gd name="connsiteX9" fmla="*/ 166976 w 801679"/>
                <a:gd name="connsiteY9" fmla="*/ 0 h 692524"/>
                <a:gd name="connsiteX0" fmla="*/ 166976 w 801679"/>
                <a:gd name="connsiteY0" fmla="*/ 0 h 692524"/>
                <a:gd name="connsiteX1" fmla="*/ 626973 w 801679"/>
                <a:gd name="connsiteY1" fmla="*/ 0 h 692524"/>
                <a:gd name="connsiteX2" fmla="*/ 718971 w 801679"/>
                <a:gd name="connsiteY2" fmla="*/ 115002 h 692524"/>
                <a:gd name="connsiteX3" fmla="*/ 789087 w 801679"/>
                <a:gd name="connsiteY3" fmla="*/ 408768 h 692524"/>
                <a:gd name="connsiteX4" fmla="*/ 741975 w 801679"/>
                <a:gd name="connsiteY4" fmla="*/ 692524 h 692524"/>
                <a:gd name="connsiteX5" fmla="*/ 741975 w 801679"/>
                <a:gd name="connsiteY5" fmla="*/ 692524 h 692524"/>
                <a:gd name="connsiteX6" fmla="*/ 51974 w 801679"/>
                <a:gd name="connsiteY6" fmla="*/ 692524 h 692524"/>
                <a:gd name="connsiteX7" fmla="*/ 9115 w 801679"/>
                <a:gd name="connsiteY7" fmla="*/ 416674 h 692524"/>
                <a:gd name="connsiteX8" fmla="*/ 77853 w 801679"/>
                <a:gd name="connsiteY8" fmla="*/ 109251 h 692524"/>
                <a:gd name="connsiteX9" fmla="*/ 166976 w 801679"/>
                <a:gd name="connsiteY9" fmla="*/ 0 h 692524"/>
                <a:gd name="connsiteX0" fmla="*/ 170583 w 805286"/>
                <a:gd name="connsiteY0" fmla="*/ 0 h 692524"/>
                <a:gd name="connsiteX1" fmla="*/ 630580 w 805286"/>
                <a:gd name="connsiteY1" fmla="*/ 0 h 692524"/>
                <a:gd name="connsiteX2" fmla="*/ 722578 w 805286"/>
                <a:gd name="connsiteY2" fmla="*/ 115002 h 692524"/>
                <a:gd name="connsiteX3" fmla="*/ 792694 w 805286"/>
                <a:gd name="connsiteY3" fmla="*/ 408768 h 692524"/>
                <a:gd name="connsiteX4" fmla="*/ 745582 w 805286"/>
                <a:gd name="connsiteY4" fmla="*/ 692524 h 692524"/>
                <a:gd name="connsiteX5" fmla="*/ 745582 w 805286"/>
                <a:gd name="connsiteY5" fmla="*/ 692524 h 692524"/>
                <a:gd name="connsiteX6" fmla="*/ 55581 w 805286"/>
                <a:gd name="connsiteY6" fmla="*/ 692524 h 692524"/>
                <a:gd name="connsiteX7" fmla="*/ 12722 w 805286"/>
                <a:gd name="connsiteY7" fmla="*/ 416674 h 692524"/>
                <a:gd name="connsiteX8" fmla="*/ 81460 w 805286"/>
                <a:gd name="connsiteY8" fmla="*/ 109251 h 692524"/>
                <a:gd name="connsiteX9" fmla="*/ 170583 w 805286"/>
                <a:gd name="connsiteY9" fmla="*/ 0 h 692524"/>
                <a:gd name="connsiteX0" fmla="*/ 170583 w 805286"/>
                <a:gd name="connsiteY0" fmla="*/ 0 h 692524"/>
                <a:gd name="connsiteX1" fmla="*/ 630580 w 805286"/>
                <a:gd name="connsiteY1" fmla="*/ 0 h 692524"/>
                <a:gd name="connsiteX2" fmla="*/ 722578 w 805286"/>
                <a:gd name="connsiteY2" fmla="*/ 115002 h 692524"/>
                <a:gd name="connsiteX3" fmla="*/ 792694 w 805286"/>
                <a:gd name="connsiteY3" fmla="*/ 408768 h 692524"/>
                <a:gd name="connsiteX4" fmla="*/ 745582 w 805286"/>
                <a:gd name="connsiteY4" fmla="*/ 692524 h 692524"/>
                <a:gd name="connsiteX5" fmla="*/ 745582 w 805286"/>
                <a:gd name="connsiteY5" fmla="*/ 692524 h 692524"/>
                <a:gd name="connsiteX6" fmla="*/ 55581 w 805286"/>
                <a:gd name="connsiteY6" fmla="*/ 692524 h 692524"/>
                <a:gd name="connsiteX7" fmla="*/ 12722 w 805286"/>
                <a:gd name="connsiteY7" fmla="*/ 416674 h 692524"/>
                <a:gd name="connsiteX8" fmla="*/ 81460 w 805286"/>
                <a:gd name="connsiteY8" fmla="*/ 109251 h 692524"/>
                <a:gd name="connsiteX9" fmla="*/ 170583 w 805286"/>
                <a:gd name="connsiteY9" fmla="*/ 0 h 692524"/>
                <a:gd name="connsiteX0" fmla="*/ 170583 w 804052"/>
                <a:gd name="connsiteY0" fmla="*/ 0 h 692524"/>
                <a:gd name="connsiteX1" fmla="*/ 630580 w 804052"/>
                <a:gd name="connsiteY1" fmla="*/ 0 h 692524"/>
                <a:gd name="connsiteX2" fmla="*/ 722578 w 804052"/>
                <a:gd name="connsiteY2" fmla="*/ 115002 h 692524"/>
                <a:gd name="connsiteX3" fmla="*/ 792694 w 804052"/>
                <a:gd name="connsiteY3" fmla="*/ 408768 h 692524"/>
                <a:gd name="connsiteX4" fmla="*/ 745582 w 804052"/>
                <a:gd name="connsiteY4" fmla="*/ 692524 h 692524"/>
                <a:gd name="connsiteX5" fmla="*/ 745582 w 804052"/>
                <a:gd name="connsiteY5" fmla="*/ 692524 h 692524"/>
                <a:gd name="connsiteX6" fmla="*/ 55581 w 804052"/>
                <a:gd name="connsiteY6" fmla="*/ 692524 h 692524"/>
                <a:gd name="connsiteX7" fmla="*/ 12722 w 804052"/>
                <a:gd name="connsiteY7" fmla="*/ 416674 h 692524"/>
                <a:gd name="connsiteX8" fmla="*/ 81460 w 804052"/>
                <a:gd name="connsiteY8" fmla="*/ 109251 h 692524"/>
                <a:gd name="connsiteX9" fmla="*/ 170583 w 804052"/>
                <a:gd name="connsiteY9" fmla="*/ 0 h 692524"/>
                <a:gd name="connsiteX0" fmla="*/ 165941 w 799410"/>
                <a:gd name="connsiteY0" fmla="*/ 0 h 692701"/>
                <a:gd name="connsiteX1" fmla="*/ 625938 w 799410"/>
                <a:gd name="connsiteY1" fmla="*/ 0 h 692701"/>
                <a:gd name="connsiteX2" fmla="*/ 717936 w 799410"/>
                <a:gd name="connsiteY2" fmla="*/ 115002 h 692701"/>
                <a:gd name="connsiteX3" fmla="*/ 788052 w 799410"/>
                <a:gd name="connsiteY3" fmla="*/ 408768 h 692701"/>
                <a:gd name="connsiteX4" fmla="*/ 740940 w 799410"/>
                <a:gd name="connsiteY4" fmla="*/ 692524 h 692701"/>
                <a:gd name="connsiteX5" fmla="*/ 740940 w 799410"/>
                <a:gd name="connsiteY5" fmla="*/ 692524 h 692701"/>
                <a:gd name="connsiteX6" fmla="*/ 50939 w 799410"/>
                <a:gd name="connsiteY6" fmla="*/ 692524 h 692701"/>
                <a:gd name="connsiteX7" fmla="*/ 8080 w 799410"/>
                <a:gd name="connsiteY7" fmla="*/ 416674 h 692701"/>
                <a:gd name="connsiteX8" fmla="*/ 76818 w 799410"/>
                <a:gd name="connsiteY8" fmla="*/ 109251 h 692701"/>
                <a:gd name="connsiteX9" fmla="*/ 165941 w 799410"/>
                <a:gd name="connsiteY9" fmla="*/ 0 h 692701"/>
                <a:gd name="connsiteX0" fmla="*/ 165941 w 799410"/>
                <a:gd name="connsiteY0" fmla="*/ 0 h 692701"/>
                <a:gd name="connsiteX1" fmla="*/ 625938 w 799410"/>
                <a:gd name="connsiteY1" fmla="*/ 0 h 692701"/>
                <a:gd name="connsiteX2" fmla="*/ 717936 w 799410"/>
                <a:gd name="connsiteY2" fmla="*/ 115002 h 692701"/>
                <a:gd name="connsiteX3" fmla="*/ 788052 w 799410"/>
                <a:gd name="connsiteY3" fmla="*/ 408768 h 692701"/>
                <a:gd name="connsiteX4" fmla="*/ 740940 w 799410"/>
                <a:gd name="connsiteY4" fmla="*/ 692524 h 692701"/>
                <a:gd name="connsiteX5" fmla="*/ 740940 w 799410"/>
                <a:gd name="connsiteY5" fmla="*/ 692524 h 692701"/>
                <a:gd name="connsiteX6" fmla="*/ 50939 w 799410"/>
                <a:gd name="connsiteY6" fmla="*/ 692524 h 692701"/>
                <a:gd name="connsiteX7" fmla="*/ 8080 w 799410"/>
                <a:gd name="connsiteY7" fmla="*/ 416674 h 692701"/>
                <a:gd name="connsiteX8" fmla="*/ 76818 w 799410"/>
                <a:gd name="connsiteY8" fmla="*/ 109251 h 692701"/>
                <a:gd name="connsiteX9" fmla="*/ 165941 w 799410"/>
                <a:gd name="connsiteY9" fmla="*/ 0 h 692701"/>
                <a:gd name="connsiteX0" fmla="*/ 165941 w 799410"/>
                <a:gd name="connsiteY0" fmla="*/ 0 h 692701"/>
                <a:gd name="connsiteX1" fmla="*/ 625938 w 799410"/>
                <a:gd name="connsiteY1" fmla="*/ 0 h 692701"/>
                <a:gd name="connsiteX2" fmla="*/ 717936 w 799410"/>
                <a:gd name="connsiteY2" fmla="*/ 115002 h 692701"/>
                <a:gd name="connsiteX3" fmla="*/ 788052 w 799410"/>
                <a:gd name="connsiteY3" fmla="*/ 408768 h 692701"/>
                <a:gd name="connsiteX4" fmla="*/ 740940 w 799410"/>
                <a:gd name="connsiteY4" fmla="*/ 692524 h 692701"/>
                <a:gd name="connsiteX5" fmla="*/ 740940 w 799410"/>
                <a:gd name="connsiteY5" fmla="*/ 692524 h 692701"/>
                <a:gd name="connsiteX6" fmla="*/ 50939 w 799410"/>
                <a:gd name="connsiteY6" fmla="*/ 692524 h 692701"/>
                <a:gd name="connsiteX7" fmla="*/ 8080 w 799410"/>
                <a:gd name="connsiteY7" fmla="*/ 416674 h 692701"/>
                <a:gd name="connsiteX8" fmla="*/ 76818 w 799410"/>
                <a:gd name="connsiteY8" fmla="*/ 109251 h 692701"/>
                <a:gd name="connsiteX9" fmla="*/ 165941 w 799410"/>
                <a:gd name="connsiteY9" fmla="*/ 0 h 692701"/>
                <a:gd name="connsiteX0" fmla="*/ 170583 w 804052"/>
                <a:gd name="connsiteY0" fmla="*/ 0 h 692526"/>
                <a:gd name="connsiteX1" fmla="*/ 630580 w 804052"/>
                <a:gd name="connsiteY1" fmla="*/ 0 h 692526"/>
                <a:gd name="connsiteX2" fmla="*/ 722578 w 804052"/>
                <a:gd name="connsiteY2" fmla="*/ 115002 h 692526"/>
                <a:gd name="connsiteX3" fmla="*/ 792694 w 804052"/>
                <a:gd name="connsiteY3" fmla="*/ 408768 h 692526"/>
                <a:gd name="connsiteX4" fmla="*/ 745582 w 804052"/>
                <a:gd name="connsiteY4" fmla="*/ 692524 h 692526"/>
                <a:gd name="connsiteX5" fmla="*/ 745582 w 804052"/>
                <a:gd name="connsiteY5" fmla="*/ 692524 h 692526"/>
                <a:gd name="connsiteX6" fmla="*/ 55581 w 804052"/>
                <a:gd name="connsiteY6" fmla="*/ 692524 h 692526"/>
                <a:gd name="connsiteX7" fmla="*/ 12722 w 804052"/>
                <a:gd name="connsiteY7" fmla="*/ 416674 h 692526"/>
                <a:gd name="connsiteX8" fmla="*/ 81460 w 804052"/>
                <a:gd name="connsiteY8" fmla="*/ 109251 h 692526"/>
                <a:gd name="connsiteX9" fmla="*/ 170583 w 804052"/>
                <a:gd name="connsiteY9" fmla="*/ 0 h 692526"/>
                <a:gd name="connsiteX0" fmla="*/ 170583 w 804052"/>
                <a:gd name="connsiteY0" fmla="*/ 0 h 692527"/>
                <a:gd name="connsiteX1" fmla="*/ 630580 w 804052"/>
                <a:gd name="connsiteY1" fmla="*/ 0 h 692527"/>
                <a:gd name="connsiteX2" fmla="*/ 722578 w 804052"/>
                <a:gd name="connsiteY2" fmla="*/ 115002 h 692527"/>
                <a:gd name="connsiteX3" fmla="*/ 792694 w 804052"/>
                <a:gd name="connsiteY3" fmla="*/ 408768 h 692527"/>
                <a:gd name="connsiteX4" fmla="*/ 745582 w 804052"/>
                <a:gd name="connsiteY4" fmla="*/ 692524 h 692527"/>
                <a:gd name="connsiteX5" fmla="*/ 745582 w 804052"/>
                <a:gd name="connsiteY5" fmla="*/ 692524 h 692527"/>
                <a:gd name="connsiteX6" fmla="*/ 55581 w 804052"/>
                <a:gd name="connsiteY6" fmla="*/ 692524 h 692527"/>
                <a:gd name="connsiteX7" fmla="*/ 12722 w 804052"/>
                <a:gd name="connsiteY7" fmla="*/ 416674 h 692527"/>
                <a:gd name="connsiteX8" fmla="*/ 81460 w 804052"/>
                <a:gd name="connsiteY8" fmla="*/ 109251 h 692527"/>
                <a:gd name="connsiteX9" fmla="*/ 170583 w 804052"/>
                <a:gd name="connsiteY9" fmla="*/ 0 h 692527"/>
                <a:gd name="connsiteX0" fmla="*/ 170583 w 804052"/>
                <a:gd name="connsiteY0" fmla="*/ 0 h 692527"/>
                <a:gd name="connsiteX1" fmla="*/ 630580 w 804052"/>
                <a:gd name="connsiteY1" fmla="*/ 0 h 692527"/>
                <a:gd name="connsiteX2" fmla="*/ 722578 w 804052"/>
                <a:gd name="connsiteY2" fmla="*/ 115002 h 692527"/>
                <a:gd name="connsiteX3" fmla="*/ 792694 w 804052"/>
                <a:gd name="connsiteY3" fmla="*/ 408768 h 692527"/>
                <a:gd name="connsiteX4" fmla="*/ 745582 w 804052"/>
                <a:gd name="connsiteY4" fmla="*/ 692524 h 692527"/>
                <a:gd name="connsiteX5" fmla="*/ 745582 w 804052"/>
                <a:gd name="connsiteY5" fmla="*/ 692524 h 692527"/>
                <a:gd name="connsiteX6" fmla="*/ 55581 w 804052"/>
                <a:gd name="connsiteY6" fmla="*/ 692524 h 692527"/>
                <a:gd name="connsiteX7" fmla="*/ 12722 w 804052"/>
                <a:gd name="connsiteY7" fmla="*/ 416674 h 692527"/>
                <a:gd name="connsiteX8" fmla="*/ 81460 w 804052"/>
                <a:gd name="connsiteY8" fmla="*/ 109251 h 692527"/>
                <a:gd name="connsiteX9" fmla="*/ 170583 w 804052"/>
                <a:gd name="connsiteY9" fmla="*/ 0 h 692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4052" h="692527">
                  <a:moveTo>
                    <a:pt x="170583" y="0"/>
                  </a:moveTo>
                  <a:lnTo>
                    <a:pt x="630580" y="0"/>
                  </a:lnTo>
                  <a:cubicBezTo>
                    <a:pt x="688324" y="3828"/>
                    <a:pt x="697184" y="34974"/>
                    <a:pt x="722578" y="115002"/>
                  </a:cubicBezTo>
                  <a:cubicBezTo>
                    <a:pt x="744991" y="207892"/>
                    <a:pt x="760936" y="274184"/>
                    <a:pt x="792694" y="408768"/>
                  </a:cubicBezTo>
                  <a:cubicBezTo>
                    <a:pt x="805504" y="476753"/>
                    <a:pt x="823349" y="693548"/>
                    <a:pt x="745582" y="692524"/>
                  </a:cubicBezTo>
                  <a:lnTo>
                    <a:pt x="745582" y="692524"/>
                  </a:lnTo>
                  <a:lnTo>
                    <a:pt x="55581" y="692524"/>
                  </a:lnTo>
                  <a:cubicBezTo>
                    <a:pt x="-19090" y="693307"/>
                    <a:pt x="-1748" y="482745"/>
                    <a:pt x="12722" y="416674"/>
                  </a:cubicBezTo>
                  <a:cubicBezTo>
                    <a:pt x="37552" y="310366"/>
                    <a:pt x="56630" y="218434"/>
                    <a:pt x="81460" y="109251"/>
                  </a:cubicBezTo>
                  <a:cubicBezTo>
                    <a:pt x="97509" y="44319"/>
                    <a:pt x="104213" y="5985"/>
                    <a:pt x="170583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354E5C"/>
              </a:solidFill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xmlns="" id="{96950C14-8FE0-44C5-9F3C-20877EC77CFF}"/>
                </a:ext>
              </a:extLst>
            </p:cNvPr>
            <p:cNvSpPr/>
            <p:nvPr/>
          </p:nvSpPr>
          <p:spPr>
            <a:xfrm flipV="1">
              <a:off x="3250068" y="6157640"/>
              <a:ext cx="457619" cy="36000"/>
            </a:xfrm>
            <a:prstGeom prst="roundRect">
              <a:avLst>
                <a:gd name="adj" fmla="val 50000"/>
              </a:avLst>
            </a:prstGeom>
            <a:solidFill>
              <a:srgbClr val="35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xmlns="" id="{BC817E2C-A511-4051-92D4-54889DCDCB8F}"/>
                </a:ext>
              </a:extLst>
            </p:cNvPr>
            <p:cNvSpPr/>
            <p:nvPr/>
          </p:nvSpPr>
          <p:spPr>
            <a:xfrm flipV="1">
              <a:off x="3250068" y="6326077"/>
              <a:ext cx="457619" cy="36000"/>
            </a:xfrm>
            <a:prstGeom prst="roundRect">
              <a:avLst>
                <a:gd name="adj" fmla="val 50000"/>
              </a:avLst>
            </a:prstGeom>
            <a:solidFill>
              <a:srgbClr val="35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xmlns="" id="{64952BE9-BC3B-457B-8587-C3E8336F4AF0}"/>
                </a:ext>
              </a:extLst>
            </p:cNvPr>
            <p:cNvSpPr/>
            <p:nvPr/>
          </p:nvSpPr>
          <p:spPr>
            <a:xfrm flipV="1">
              <a:off x="3280877" y="6498827"/>
              <a:ext cx="396000" cy="36000"/>
            </a:xfrm>
            <a:prstGeom prst="roundRect">
              <a:avLst>
                <a:gd name="adj" fmla="val 50000"/>
              </a:avLst>
            </a:prstGeom>
            <a:solidFill>
              <a:srgbClr val="35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1C9E2179-80FC-4AB9-AF30-7A4FF98440AB}"/>
                </a:ext>
              </a:extLst>
            </p:cNvPr>
            <p:cNvSpPr/>
            <p:nvPr/>
          </p:nvSpPr>
          <p:spPr>
            <a:xfrm>
              <a:off x="3385490" y="5637068"/>
              <a:ext cx="194593" cy="400311"/>
            </a:xfrm>
            <a:prstGeom prst="rect">
              <a:avLst/>
            </a:prstGeom>
            <a:solidFill>
              <a:srgbClr val="35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xmlns="" id="{3D24BE34-4071-4ADD-B205-9AF22E5E665B}"/>
              </a:ext>
            </a:extLst>
          </p:cNvPr>
          <p:cNvGrpSpPr/>
          <p:nvPr/>
        </p:nvGrpSpPr>
        <p:grpSpPr>
          <a:xfrm>
            <a:off x="2096488" y="8040992"/>
            <a:ext cx="730717" cy="1092838"/>
            <a:chOff x="3116735" y="5637068"/>
            <a:chExt cx="730717" cy="1092838"/>
          </a:xfrm>
        </p:grpSpPr>
        <p:sp>
          <p:nvSpPr>
            <p:cNvPr id="71" name="Rectangle: Top Corners Snipped 2">
              <a:extLst>
                <a:ext uri="{FF2B5EF4-FFF2-40B4-BE49-F238E27FC236}">
                  <a16:creationId xmlns:a16="http://schemas.microsoft.com/office/drawing/2014/main" xmlns="" id="{37758CD7-F3BC-4F1D-8BB1-CF954375C4EB}"/>
                </a:ext>
              </a:extLst>
            </p:cNvPr>
            <p:cNvSpPr/>
            <p:nvPr/>
          </p:nvSpPr>
          <p:spPr>
            <a:xfrm rot="10800000">
              <a:off x="3116735" y="6037379"/>
              <a:ext cx="730717" cy="692527"/>
            </a:xfrm>
            <a:custGeom>
              <a:avLst/>
              <a:gdLst>
                <a:gd name="connsiteX0" fmla="*/ 115002 w 690001"/>
                <a:gd name="connsiteY0" fmla="*/ 0 h 692524"/>
                <a:gd name="connsiteX1" fmla="*/ 574999 w 690001"/>
                <a:gd name="connsiteY1" fmla="*/ 0 h 692524"/>
                <a:gd name="connsiteX2" fmla="*/ 690001 w 690001"/>
                <a:gd name="connsiteY2" fmla="*/ 115002 h 692524"/>
                <a:gd name="connsiteX3" fmla="*/ 690001 w 690001"/>
                <a:gd name="connsiteY3" fmla="*/ 692524 h 692524"/>
                <a:gd name="connsiteX4" fmla="*/ 690001 w 690001"/>
                <a:gd name="connsiteY4" fmla="*/ 692524 h 692524"/>
                <a:gd name="connsiteX5" fmla="*/ 0 w 690001"/>
                <a:gd name="connsiteY5" fmla="*/ 692524 h 692524"/>
                <a:gd name="connsiteX6" fmla="*/ 0 w 690001"/>
                <a:gd name="connsiteY6" fmla="*/ 692524 h 692524"/>
                <a:gd name="connsiteX7" fmla="*/ 0 w 690001"/>
                <a:gd name="connsiteY7" fmla="*/ 115002 h 692524"/>
                <a:gd name="connsiteX8" fmla="*/ 115002 w 690001"/>
                <a:gd name="connsiteY8" fmla="*/ 0 h 692524"/>
                <a:gd name="connsiteX0" fmla="*/ 115002 w 690001"/>
                <a:gd name="connsiteY0" fmla="*/ 0 h 692524"/>
                <a:gd name="connsiteX1" fmla="*/ 574999 w 690001"/>
                <a:gd name="connsiteY1" fmla="*/ 0 h 692524"/>
                <a:gd name="connsiteX2" fmla="*/ 690001 w 690001"/>
                <a:gd name="connsiteY2" fmla="*/ 115002 h 692524"/>
                <a:gd name="connsiteX3" fmla="*/ 690001 w 690001"/>
                <a:gd name="connsiteY3" fmla="*/ 692524 h 692524"/>
                <a:gd name="connsiteX4" fmla="*/ 690001 w 690001"/>
                <a:gd name="connsiteY4" fmla="*/ 692524 h 692524"/>
                <a:gd name="connsiteX5" fmla="*/ 0 w 690001"/>
                <a:gd name="connsiteY5" fmla="*/ 692524 h 692524"/>
                <a:gd name="connsiteX6" fmla="*/ 0 w 690001"/>
                <a:gd name="connsiteY6" fmla="*/ 692524 h 692524"/>
                <a:gd name="connsiteX7" fmla="*/ 0 w 690001"/>
                <a:gd name="connsiteY7" fmla="*/ 115002 h 692524"/>
                <a:gd name="connsiteX8" fmla="*/ 115002 w 690001"/>
                <a:gd name="connsiteY8" fmla="*/ 0 h 692524"/>
                <a:gd name="connsiteX0" fmla="*/ 115002 w 690001"/>
                <a:gd name="connsiteY0" fmla="*/ 0 h 692524"/>
                <a:gd name="connsiteX1" fmla="*/ 574999 w 690001"/>
                <a:gd name="connsiteY1" fmla="*/ 0 h 692524"/>
                <a:gd name="connsiteX2" fmla="*/ 690001 w 690001"/>
                <a:gd name="connsiteY2" fmla="*/ 115002 h 692524"/>
                <a:gd name="connsiteX3" fmla="*/ 690001 w 690001"/>
                <a:gd name="connsiteY3" fmla="*/ 692524 h 692524"/>
                <a:gd name="connsiteX4" fmla="*/ 690001 w 690001"/>
                <a:gd name="connsiteY4" fmla="*/ 692524 h 692524"/>
                <a:gd name="connsiteX5" fmla="*/ 0 w 690001"/>
                <a:gd name="connsiteY5" fmla="*/ 692524 h 692524"/>
                <a:gd name="connsiteX6" fmla="*/ 0 w 690001"/>
                <a:gd name="connsiteY6" fmla="*/ 692524 h 692524"/>
                <a:gd name="connsiteX7" fmla="*/ 0 w 690001"/>
                <a:gd name="connsiteY7" fmla="*/ 115002 h 692524"/>
                <a:gd name="connsiteX8" fmla="*/ 115002 w 690001"/>
                <a:gd name="connsiteY8" fmla="*/ 0 h 692524"/>
                <a:gd name="connsiteX0" fmla="*/ 115002 w 690003"/>
                <a:gd name="connsiteY0" fmla="*/ 0 h 692524"/>
                <a:gd name="connsiteX1" fmla="*/ 574999 w 690003"/>
                <a:gd name="connsiteY1" fmla="*/ 0 h 692524"/>
                <a:gd name="connsiteX2" fmla="*/ 690001 w 690003"/>
                <a:gd name="connsiteY2" fmla="*/ 115002 h 692524"/>
                <a:gd name="connsiteX3" fmla="*/ 690001 w 690003"/>
                <a:gd name="connsiteY3" fmla="*/ 692524 h 692524"/>
                <a:gd name="connsiteX4" fmla="*/ 690001 w 690003"/>
                <a:gd name="connsiteY4" fmla="*/ 692524 h 692524"/>
                <a:gd name="connsiteX5" fmla="*/ 0 w 690003"/>
                <a:gd name="connsiteY5" fmla="*/ 692524 h 692524"/>
                <a:gd name="connsiteX6" fmla="*/ 0 w 690003"/>
                <a:gd name="connsiteY6" fmla="*/ 692524 h 692524"/>
                <a:gd name="connsiteX7" fmla="*/ 0 w 690003"/>
                <a:gd name="connsiteY7" fmla="*/ 115002 h 692524"/>
                <a:gd name="connsiteX8" fmla="*/ 115002 w 690003"/>
                <a:gd name="connsiteY8" fmla="*/ 0 h 692524"/>
                <a:gd name="connsiteX0" fmla="*/ 115002 w 690004"/>
                <a:gd name="connsiteY0" fmla="*/ 0 h 692524"/>
                <a:gd name="connsiteX1" fmla="*/ 574999 w 690004"/>
                <a:gd name="connsiteY1" fmla="*/ 0 h 692524"/>
                <a:gd name="connsiteX2" fmla="*/ 690001 w 690004"/>
                <a:gd name="connsiteY2" fmla="*/ 115002 h 692524"/>
                <a:gd name="connsiteX3" fmla="*/ 690001 w 690004"/>
                <a:gd name="connsiteY3" fmla="*/ 692524 h 692524"/>
                <a:gd name="connsiteX4" fmla="*/ 690001 w 690004"/>
                <a:gd name="connsiteY4" fmla="*/ 692524 h 692524"/>
                <a:gd name="connsiteX5" fmla="*/ 0 w 690004"/>
                <a:gd name="connsiteY5" fmla="*/ 692524 h 692524"/>
                <a:gd name="connsiteX6" fmla="*/ 0 w 690004"/>
                <a:gd name="connsiteY6" fmla="*/ 692524 h 692524"/>
                <a:gd name="connsiteX7" fmla="*/ 0 w 690004"/>
                <a:gd name="connsiteY7" fmla="*/ 115002 h 692524"/>
                <a:gd name="connsiteX8" fmla="*/ 115002 w 690004"/>
                <a:gd name="connsiteY8" fmla="*/ 0 h 692524"/>
                <a:gd name="connsiteX0" fmla="*/ 115002 w 690004"/>
                <a:gd name="connsiteY0" fmla="*/ 0 h 692524"/>
                <a:gd name="connsiteX1" fmla="*/ 574999 w 690004"/>
                <a:gd name="connsiteY1" fmla="*/ 0 h 692524"/>
                <a:gd name="connsiteX2" fmla="*/ 690001 w 690004"/>
                <a:gd name="connsiteY2" fmla="*/ 115002 h 692524"/>
                <a:gd name="connsiteX3" fmla="*/ 690001 w 690004"/>
                <a:gd name="connsiteY3" fmla="*/ 692524 h 692524"/>
                <a:gd name="connsiteX4" fmla="*/ 690001 w 690004"/>
                <a:gd name="connsiteY4" fmla="*/ 692524 h 692524"/>
                <a:gd name="connsiteX5" fmla="*/ 0 w 690004"/>
                <a:gd name="connsiteY5" fmla="*/ 692524 h 692524"/>
                <a:gd name="connsiteX6" fmla="*/ 0 w 690004"/>
                <a:gd name="connsiteY6" fmla="*/ 692524 h 692524"/>
                <a:gd name="connsiteX7" fmla="*/ 0 w 690004"/>
                <a:gd name="connsiteY7" fmla="*/ 115002 h 692524"/>
                <a:gd name="connsiteX8" fmla="*/ 115002 w 690004"/>
                <a:gd name="connsiteY8" fmla="*/ 0 h 692524"/>
                <a:gd name="connsiteX0" fmla="*/ 115002 w 690004"/>
                <a:gd name="connsiteY0" fmla="*/ 0 h 692524"/>
                <a:gd name="connsiteX1" fmla="*/ 574999 w 690004"/>
                <a:gd name="connsiteY1" fmla="*/ 0 h 692524"/>
                <a:gd name="connsiteX2" fmla="*/ 690001 w 690004"/>
                <a:gd name="connsiteY2" fmla="*/ 115002 h 692524"/>
                <a:gd name="connsiteX3" fmla="*/ 690001 w 690004"/>
                <a:gd name="connsiteY3" fmla="*/ 692524 h 692524"/>
                <a:gd name="connsiteX4" fmla="*/ 690001 w 690004"/>
                <a:gd name="connsiteY4" fmla="*/ 692524 h 692524"/>
                <a:gd name="connsiteX5" fmla="*/ 0 w 690004"/>
                <a:gd name="connsiteY5" fmla="*/ 692524 h 692524"/>
                <a:gd name="connsiteX6" fmla="*/ 0 w 690004"/>
                <a:gd name="connsiteY6" fmla="*/ 692524 h 692524"/>
                <a:gd name="connsiteX7" fmla="*/ 0 w 690004"/>
                <a:gd name="connsiteY7" fmla="*/ 115002 h 692524"/>
                <a:gd name="connsiteX8" fmla="*/ 115002 w 690004"/>
                <a:gd name="connsiteY8" fmla="*/ 0 h 692524"/>
                <a:gd name="connsiteX0" fmla="*/ 115002 w 690004"/>
                <a:gd name="connsiteY0" fmla="*/ 0 h 692524"/>
                <a:gd name="connsiteX1" fmla="*/ 574999 w 690004"/>
                <a:gd name="connsiteY1" fmla="*/ 0 h 692524"/>
                <a:gd name="connsiteX2" fmla="*/ 690001 w 690004"/>
                <a:gd name="connsiteY2" fmla="*/ 115002 h 692524"/>
                <a:gd name="connsiteX3" fmla="*/ 690001 w 690004"/>
                <a:gd name="connsiteY3" fmla="*/ 692524 h 692524"/>
                <a:gd name="connsiteX4" fmla="*/ 690001 w 690004"/>
                <a:gd name="connsiteY4" fmla="*/ 692524 h 692524"/>
                <a:gd name="connsiteX5" fmla="*/ 0 w 690004"/>
                <a:gd name="connsiteY5" fmla="*/ 692524 h 692524"/>
                <a:gd name="connsiteX6" fmla="*/ 0 w 690004"/>
                <a:gd name="connsiteY6" fmla="*/ 692524 h 692524"/>
                <a:gd name="connsiteX7" fmla="*/ 0 w 690004"/>
                <a:gd name="connsiteY7" fmla="*/ 115002 h 692524"/>
                <a:gd name="connsiteX8" fmla="*/ 115002 w 690004"/>
                <a:gd name="connsiteY8" fmla="*/ 0 h 692524"/>
                <a:gd name="connsiteX0" fmla="*/ 115002 w 709796"/>
                <a:gd name="connsiteY0" fmla="*/ 0 h 692524"/>
                <a:gd name="connsiteX1" fmla="*/ 574999 w 709796"/>
                <a:gd name="connsiteY1" fmla="*/ 0 h 692524"/>
                <a:gd name="connsiteX2" fmla="*/ 690001 w 709796"/>
                <a:gd name="connsiteY2" fmla="*/ 115002 h 692524"/>
                <a:gd name="connsiteX3" fmla="*/ 709796 w 709796"/>
                <a:gd name="connsiteY3" fmla="*/ 415237 h 692524"/>
                <a:gd name="connsiteX4" fmla="*/ 690001 w 709796"/>
                <a:gd name="connsiteY4" fmla="*/ 692524 h 692524"/>
                <a:gd name="connsiteX5" fmla="*/ 690001 w 709796"/>
                <a:gd name="connsiteY5" fmla="*/ 692524 h 692524"/>
                <a:gd name="connsiteX6" fmla="*/ 0 w 709796"/>
                <a:gd name="connsiteY6" fmla="*/ 692524 h 692524"/>
                <a:gd name="connsiteX7" fmla="*/ 0 w 709796"/>
                <a:gd name="connsiteY7" fmla="*/ 692524 h 692524"/>
                <a:gd name="connsiteX8" fmla="*/ 0 w 709796"/>
                <a:gd name="connsiteY8" fmla="*/ 115002 h 692524"/>
                <a:gd name="connsiteX9" fmla="*/ 115002 w 709796"/>
                <a:gd name="connsiteY9" fmla="*/ 0 h 692524"/>
                <a:gd name="connsiteX0" fmla="*/ 115002 w 709796"/>
                <a:gd name="connsiteY0" fmla="*/ 0 h 692524"/>
                <a:gd name="connsiteX1" fmla="*/ 574999 w 709796"/>
                <a:gd name="connsiteY1" fmla="*/ 0 h 692524"/>
                <a:gd name="connsiteX2" fmla="*/ 690001 w 709796"/>
                <a:gd name="connsiteY2" fmla="*/ 115002 h 692524"/>
                <a:gd name="connsiteX3" fmla="*/ 709796 w 709796"/>
                <a:gd name="connsiteY3" fmla="*/ 415237 h 692524"/>
                <a:gd name="connsiteX4" fmla="*/ 690001 w 709796"/>
                <a:gd name="connsiteY4" fmla="*/ 692524 h 692524"/>
                <a:gd name="connsiteX5" fmla="*/ 690001 w 709796"/>
                <a:gd name="connsiteY5" fmla="*/ 692524 h 692524"/>
                <a:gd name="connsiteX6" fmla="*/ 0 w 709796"/>
                <a:gd name="connsiteY6" fmla="*/ 692524 h 692524"/>
                <a:gd name="connsiteX7" fmla="*/ 0 w 709796"/>
                <a:gd name="connsiteY7" fmla="*/ 692524 h 692524"/>
                <a:gd name="connsiteX8" fmla="*/ 0 w 709796"/>
                <a:gd name="connsiteY8" fmla="*/ 115002 h 692524"/>
                <a:gd name="connsiteX9" fmla="*/ 115002 w 709796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13081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13081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13081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13081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08768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08768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1362"/>
                <a:gd name="connsiteY0" fmla="*/ 0 h 692524"/>
                <a:gd name="connsiteX1" fmla="*/ 574999 w 731362"/>
                <a:gd name="connsiteY1" fmla="*/ 0 h 692524"/>
                <a:gd name="connsiteX2" fmla="*/ 690001 w 731362"/>
                <a:gd name="connsiteY2" fmla="*/ 115002 h 692524"/>
                <a:gd name="connsiteX3" fmla="*/ 731362 w 731362"/>
                <a:gd name="connsiteY3" fmla="*/ 408768 h 692524"/>
                <a:gd name="connsiteX4" fmla="*/ 690001 w 731362"/>
                <a:gd name="connsiteY4" fmla="*/ 692524 h 692524"/>
                <a:gd name="connsiteX5" fmla="*/ 690001 w 731362"/>
                <a:gd name="connsiteY5" fmla="*/ 692524 h 692524"/>
                <a:gd name="connsiteX6" fmla="*/ 0 w 731362"/>
                <a:gd name="connsiteY6" fmla="*/ 692524 h 692524"/>
                <a:gd name="connsiteX7" fmla="*/ 0 w 731362"/>
                <a:gd name="connsiteY7" fmla="*/ 692524 h 692524"/>
                <a:gd name="connsiteX8" fmla="*/ 0 w 731362"/>
                <a:gd name="connsiteY8" fmla="*/ 115002 h 692524"/>
                <a:gd name="connsiteX9" fmla="*/ 115002 w 731362"/>
                <a:gd name="connsiteY9" fmla="*/ 0 h 692524"/>
                <a:gd name="connsiteX0" fmla="*/ 115002 w 735626"/>
                <a:gd name="connsiteY0" fmla="*/ 0 h 692524"/>
                <a:gd name="connsiteX1" fmla="*/ 574999 w 735626"/>
                <a:gd name="connsiteY1" fmla="*/ 0 h 692524"/>
                <a:gd name="connsiteX2" fmla="*/ 690001 w 735626"/>
                <a:gd name="connsiteY2" fmla="*/ 115002 h 692524"/>
                <a:gd name="connsiteX3" fmla="*/ 731362 w 735626"/>
                <a:gd name="connsiteY3" fmla="*/ 408768 h 692524"/>
                <a:gd name="connsiteX4" fmla="*/ 690001 w 735626"/>
                <a:gd name="connsiteY4" fmla="*/ 692524 h 692524"/>
                <a:gd name="connsiteX5" fmla="*/ 690001 w 735626"/>
                <a:gd name="connsiteY5" fmla="*/ 692524 h 692524"/>
                <a:gd name="connsiteX6" fmla="*/ 0 w 735626"/>
                <a:gd name="connsiteY6" fmla="*/ 692524 h 692524"/>
                <a:gd name="connsiteX7" fmla="*/ 0 w 735626"/>
                <a:gd name="connsiteY7" fmla="*/ 692524 h 692524"/>
                <a:gd name="connsiteX8" fmla="*/ 0 w 735626"/>
                <a:gd name="connsiteY8" fmla="*/ 115002 h 692524"/>
                <a:gd name="connsiteX9" fmla="*/ 115002 w 735626"/>
                <a:gd name="connsiteY9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42877 w 778503"/>
                <a:gd name="connsiteY9" fmla="*/ 115002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42877 w 778503"/>
                <a:gd name="connsiteY9" fmla="*/ 115002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51503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83133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32878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12750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695497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09874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09874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09874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79 w 778503"/>
                <a:gd name="connsiteY0" fmla="*/ 0 h 692524"/>
                <a:gd name="connsiteX1" fmla="*/ 617876 w 778503"/>
                <a:gd name="connsiteY1" fmla="*/ 0 h 692524"/>
                <a:gd name="connsiteX2" fmla="*/ 709874 w 778503"/>
                <a:gd name="connsiteY2" fmla="*/ 115002 h 692524"/>
                <a:gd name="connsiteX3" fmla="*/ 774239 w 778503"/>
                <a:gd name="connsiteY3" fmla="*/ 408768 h 692524"/>
                <a:gd name="connsiteX4" fmla="*/ 732878 w 778503"/>
                <a:gd name="connsiteY4" fmla="*/ 692524 h 692524"/>
                <a:gd name="connsiteX5" fmla="*/ 732878 w 778503"/>
                <a:gd name="connsiteY5" fmla="*/ 692524 h 692524"/>
                <a:gd name="connsiteX6" fmla="*/ 42877 w 778503"/>
                <a:gd name="connsiteY6" fmla="*/ 692524 h 692524"/>
                <a:gd name="connsiteX7" fmla="*/ 42877 w 778503"/>
                <a:gd name="connsiteY7" fmla="*/ 692524 h 692524"/>
                <a:gd name="connsiteX8" fmla="*/ 18 w 778503"/>
                <a:gd name="connsiteY8" fmla="*/ 416674 h 692524"/>
                <a:gd name="connsiteX9" fmla="*/ 68756 w 778503"/>
                <a:gd name="connsiteY9" fmla="*/ 109251 h 692524"/>
                <a:gd name="connsiteX10" fmla="*/ 157879 w 778503"/>
                <a:gd name="connsiteY10" fmla="*/ 0 h 692524"/>
                <a:gd name="connsiteX0" fmla="*/ 157885 w 778509"/>
                <a:gd name="connsiteY0" fmla="*/ 0 h 692524"/>
                <a:gd name="connsiteX1" fmla="*/ 617882 w 778509"/>
                <a:gd name="connsiteY1" fmla="*/ 0 h 692524"/>
                <a:gd name="connsiteX2" fmla="*/ 709880 w 778509"/>
                <a:gd name="connsiteY2" fmla="*/ 115002 h 692524"/>
                <a:gd name="connsiteX3" fmla="*/ 774245 w 778509"/>
                <a:gd name="connsiteY3" fmla="*/ 408768 h 692524"/>
                <a:gd name="connsiteX4" fmla="*/ 732884 w 778509"/>
                <a:gd name="connsiteY4" fmla="*/ 692524 h 692524"/>
                <a:gd name="connsiteX5" fmla="*/ 732884 w 778509"/>
                <a:gd name="connsiteY5" fmla="*/ 692524 h 692524"/>
                <a:gd name="connsiteX6" fmla="*/ 42883 w 778509"/>
                <a:gd name="connsiteY6" fmla="*/ 692524 h 692524"/>
                <a:gd name="connsiteX7" fmla="*/ 31382 w 778509"/>
                <a:gd name="connsiteY7" fmla="*/ 545875 h 692524"/>
                <a:gd name="connsiteX8" fmla="*/ 24 w 778509"/>
                <a:gd name="connsiteY8" fmla="*/ 416674 h 692524"/>
                <a:gd name="connsiteX9" fmla="*/ 68762 w 778509"/>
                <a:gd name="connsiteY9" fmla="*/ 109251 h 692524"/>
                <a:gd name="connsiteX10" fmla="*/ 157885 w 778509"/>
                <a:gd name="connsiteY10" fmla="*/ 0 h 692524"/>
                <a:gd name="connsiteX0" fmla="*/ 157861 w 778485"/>
                <a:gd name="connsiteY0" fmla="*/ 0 h 692524"/>
                <a:gd name="connsiteX1" fmla="*/ 617858 w 778485"/>
                <a:gd name="connsiteY1" fmla="*/ 0 h 692524"/>
                <a:gd name="connsiteX2" fmla="*/ 709856 w 778485"/>
                <a:gd name="connsiteY2" fmla="*/ 115002 h 692524"/>
                <a:gd name="connsiteX3" fmla="*/ 774221 w 778485"/>
                <a:gd name="connsiteY3" fmla="*/ 408768 h 692524"/>
                <a:gd name="connsiteX4" fmla="*/ 732860 w 778485"/>
                <a:gd name="connsiteY4" fmla="*/ 692524 h 692524"/>
                <a:gd name="connsiteX5" fmla="*/ 732860 w 778485"/>
                <a:gd name="connsiteY5" fmla="*/ 692524 h 692524"/>
                <a:gd name="connsiteX6" fmla="*/ 42859 w 778485"/>
                <a:gd name="connsiteY6" fmla="*/ 692524 h 692524"/>
                <a:gd name="connsiteX7" fmla="*/ 0 w 778485"/>
                <a:gd name="connsiteY7" fmla="*/ 416674 h 692524"/>
                <a:gd name="connsiteX8" fmla="*/ 68738 w 778485"/>
                <a:gd name="connsiteY8" fmla="*/ 109251 h 692524"/>
                <a:gd name="connsiteX9" fmla="*/ 157861 w 778485"/>
                <a:gd name="connsiteY9" fmla="*/ 0 h 692524"/>
                <a:gd name="connsiteX0" fmla="*/ 159091 w 779715"/>
                <a:gd name="connsiteY0" fmla="*/ 0 h 692524"/>
                <a:gd name="connsiteX1" fmla="*/ 619088 w 779715"/>
                <a:gd name="connsiteY1" fmla="*/ 0 h 692524"/>
                <a:gd name="connsiteX2" fmla="*/ 711086 w 779715"/>
                <a:gd name="connsiteY2" fmla="*/ 115002 h 692524"/>
                <a:gd name="connsiteX3" fmla="*/ 775451 w 779715"/>
                <a:gd name="connsiteY3" fmla="*/ 408768 h 692524"/>
                <a:gd name="connsiteX4" fmla="*/ 734090 w 779715"/>
                <a:gd name="connsiteY4" fmla="*/ 692524 h 692524"/>
                <a:gd name="connsiteX5" fmla="*/ 734090 w 779715"/>
                <a:gd name="connsiteY5" fmla="*/ 692524 h 692524"/>
                <a:gd name="connsiteX6" fmla="*/ 44089 w 779715"/>
                <a:gd name="connsiteY6" fmla="*/ 692524 h 692524"/>
                <a:gd name="connsiteX7" fmla="*/ 1230 w 779715"/>
                <a:gd name="connsiteY7" fmla="*/ 416674 h 692524"/>
                <a:gd name="connsiteX8" fmla="*/ 69968 w 779715"/>
                <a:gd name="connsiteY8" fmla="*/ 109251 h 692524"/>
                <a:gd name="connsiteX9" fmla="*/ 159091 w 779715"/>
                <a:gd name="connsiteY9" fmla="*/ 0 h 692524"/>
                <a:gd name="connsiteX0" fmla="*/ 159091 w 784471"/>
                <a:gd name="connsiteY0" fmla="*/ 0 h 692524"/>
                <a:gd name="connsiteX1" fmla="*/ 619088 w 784471"/>
                <a:gd name="connsiteY1" fmla="*/ 0 h 692524"/>
                <a:gd name="connsiteX2" fmla="*/ 711086 w 784471"/>
                <a:gd name="connsiteY2" fmla="*/ 115002 h 692524"/>
                <a:gd name="connsiteX3" fmla="*/ 775451 w 784471"/>
                <a:gd name="connsiteY3" fmla="*/ 408768 h 692524"/>
                <a:gd name="connsiteX4" fmla="*/ 734090 w 784471"/>
                <a:gd name="connsiteY4" fmla="*/ 692524 h 692524"/>
                <a:gd name="connsiteX5" fmla="*/ 734090 w 784471"/>
                <a:gd name="connsiteY5" fmla="*/ 692524 h 692524"/>
                <a:gd name="connsiteX6" fmla="*/ 44089 w 784471"/>
                <a:gd name="connsiteY6" fmla="*/ 692524 h 692524"/>
                <a:gd name="connsiteX7" fmla="*/ 1230 w 784471"/>
                <a:gd name="connsiteY7" fmla="*/ 416674 h 692524"/>
                <a:gd name="connsiteX8" fmla="*/ 69968 w 784471"/>
                <a:gd name="connsiteY8" fmla="*/ 109251 h 692524"/>
                <a:gd name="connsiteX9" fmla="*/ 159091 w 784471"/>
                <a:gd name="connsiteY9" fmla="*/ 0 h 692524"/>
                <a:gd name="connsiteX0" fmla="*/ 159091 w 787701"/>
                <a:gd name="connsiteY0" fmla="*/ 0 h 692524"/>
                <a:gd name="connsiteX1" fmla="*/ 619088 w 787701"/>
                <a:gd name="connsiteY1" fmla="*/ 0 h 692524"/>
                <a:gd name="connsiteX2" fmla="*/ 711086 w 787701"/>
                <a:gd name="connsiteY2" fmla="*/ 115002 h 692524"/>
                <a:gd name="connsiteX3" fmla="*/ 781202 w 787701"/>
                <a:gd name="connsiteY3" fmla="*/ 408768 h 692524"/>
                <a:gd name="connsiteX4" fmla="*/ 734090 w 787701"/>
                <a:gd name="connsiteY4" fmla="*/ 692524 h 692524"/>
                <a:gd name="connsiteX5" fmla="*/ 734090 w 787701"/>
                <a:gd name="connsiteY5" fmla="*/ 692524 h 692524"/>
                <a:gd name="connsiteX6" fmla="*/ 44089 w 787701"/>
                <a:gd name="connsiteY6" fmla="*/ 692524 h 692524"/>
                <a:gd name="connsiteX7" fmla="*/ 1230 w 787701"/>
                <a:gd name="connsiteY7" fmla="*/ 416674 h 692524"/>
                <a:gd name="connsiteX8" fmla="*/ 69968 w 787701"/>
                <a:gd name="connsiteY8" fmla="*/ 109251 h 692524"/>
                <a:gd name="connsiteX9" fmla="*/ 159091 w 787701"/>
                <a:gd name="connsiteY9" fmla="*/ 0 h 692524"/>
                <a:gd name="connsiteX0" fmla="*/ 159091 w 787701"/>
                <a:gd name="connsiteY0" fmla="*/ 0 h 692524"/>
                <a:gd name="connsiteX1" fmla="*/ 619088 w 787701"/>
                <a:gd name="connsiteY1" fmla="*/ 0 h 692524"/>
                <a:gd name="connsiteX2" fmla="*/ 711086 w 787701"/>
                <a:gd name="connsiteY2" fmla="*/ 115002 h 692524"/>
                <a:gd name="connsiteX3" fmla="*/ 781202 w 787701"/>
                <a:gd name="connsiteY3" fmla="*/ 408768 h 692524"/>
                <a:gd name="connsiteX4" fmla="*/ 734090 w 787701"/>
                <a:gd name="connsiteY4" fmla="*/ 692524 h 692524"/>
                <a:gd name="connsiteX5" fmla="*/ 734090 w 787701"/>
                <a:gd name="connsiteY5" fmla="*/ 692524 h 692524"/>
                <a:gd name="connsiteX6" fmla="*/ 44089 w 787701"/>
                <a:gd name="connsiteY6" fmla="*/ 692524 h 692524"/>
                <a:gd name="connsiteX7" fmla="*/ 1230 w 787701"/>
                <a:gd name="connsiteY7" fmla="*/ 416674 h 692524"/>
                <a:gd name="connsiteX8" fmla="*/ 69968 w 787701"/>
                <a:gd name="connsiteY8" fmla="*/ 109251 h 692524"/>
                <a:gd name="connsiteX9" fmla="*/ 159091 w 787701"/>
                <a:gd name="connsiteY9" fmla="*/ 0 h 692524"/>
                <a:gd name="connsiteX0" fmla="*/ 159091 w 787701"/>
                <a:gd name="connsiteY0" fmla="*/ 0 h 692524"/>
                <a:gd name="connsiteX1" fmla="*/ 619088 w 787701"/>
                <a:gd name="connsiteY1" fmla="*/ 0 h 692524"/>
                <a:gd name="connsiteX2" fmla="*/ 711086 w 787701"/>
                <a:gd name="connsiteY2" fmla="*/ 115002 h 692524"/>
                <a:gd name="connsiteX3" fmla="*/ 781202 w 787701"/>
                <a:gd name="connsiteY3" fmla="*/ 408768 h 692524"/>
                <a:gd name="connsiteX4" fmla="*/ 734090 w 787701"/>
                <a:gd name="connsiteY4" fmla="*/ 692524 h 692524"/>
                <a:gd name="connsiteX5" fmla="*/ 734090 w 787701"/>
                <a:gd name="connsiteY5" fmla="*/ 692524 h 692524"/>
                <a:gd name="connsiteX6" fmla="*/ 44089 w 787701"/>
                <a:gd name="connsiteY6" fmla="*/ 692524 h 692524"/>
                <a:gd name="connsiteX7" fmla="*/ 1230 w 787701"/>
                <a:gd name="connsiteY7" fmla="*/ 416674 h 692524"/>
                <a:gd name="connsiteX8" fmla="*/ 69968 w 787701"/>
                <a:gd name="connsiteY8" fmla="*/ 109251 h 692524"/>
                <a:gd name="connsiteX9" fmla="*/ 159091 w 787701"/>
                <a:gd name="connsiteY9" fmla="*/ 0 h 692524"/>
                <a:gd name="connsiteX0" fmla="*/ 162351 w 790961"/>
                <a:gd name="connsiteY0" fmla="*/ 0 h 692524"/>
                <a:gd name="connsiteX1" fmla="*/ 622348 w 790961"/>
                <a:gd name="connsiteY1" fmla="*/ 0 h 692524"/>
                <a:gd name="connsiteX2" fmla="*/ 714346 w 790961"/>
                <a:gd name="connsiteY2" fmla="*/ 115002 h 692524"/>
                <a:gd name="connsiteX3" fmla="*/ 784462 w 790961"/>
                <a:gd name="connsiteY3" fmla="*/ 408768 h 692524"/>
                <a:gd name="connsiteX4" fmla="*/ 737350 w 790961"/>
                <a:gd name="connsiteY4" fmla="*/ 692524 h 692524"/>
                <a:gd name="connsiteX5" fmla="*/ 737350 w 790961"/>
                <a:gd name="connsiteY5" fmla="*/ 692524 h 692524"/>
                <a:gd name="connsiteX6" fmla="*/ 47349 w 790961"/>
                <a:gd name="connsiteY6" fmla="*/ 692524 h 692524"/>
                <a:gd name="connsiteX7" fmla="*/ 4490 w 790961"/>
                <a:gd name="connsiteY7" fmla="*/ 416674 h 692524"/>
                <a:gd name="connsiteX8" fmla="*/ 73228 w 790961"/>
                <a:gd name="connsiteY8" fmla="*/ 109251 h 692524"/>
                <a:gd name="connsiteX9" fmla="*/ 162351 w 790961"/>
                <a:gd name="connsiteY9" fmla="*/ 0 h 692524"/>
                <a:gd name="connsiteX0" fmla="*/ 162351 w 790961"/>
                <a:gd name="connsiteY0" fmla="*/ 0 h 692524"/>
                <a:gd name="connsiteX1" fmla="*/ 622348 w 790961"/>
                <a:gd name="connsiteY1" fmla="*/ 0 h 692524"/>
                <a:gd name="connsiteX2" fmla="*/ 714346 w 790961"/>
                <a:gd name="connsiteY2" fmla="*/ 115002 h 692524"/>
                <a:gd name="connsiteX3" fmla="*/ 784462 w 790961"/>
                <a:gd name="connsiteY3" fmla="*/ 408768 h 692524"/>
                <a:gd name="connsiteX4" fmla="*/ 737350 w 790961"/>
                <a:gd name="connsiteY4" fmla="*/ 692524 h 692524"/>
                <a:gd name="connsiteX5" fmla="*/ 737350 w 790961"/>
                <a:gd name="connsiteY5" fmla="*/ 692524 h 692524"/>
                <a:gd name="connsiteX6" fmla="*/ 47349 w 790961"/>
                <a:gd name="connsiteY6" fmla="*/ 692524 h 692524"/>
                <a:gd name="connsiteX7" fmla="*/ 4490 w 790961"/>
                <a:gd name="connsiteY7" fmla="*/ 416674 h 692524"/>
                <a:gd name="connsiteX8" fmla="*/ 73228 w 790961"/>
                <a:gd name="connsiteY8" fmla="*/ 109251 h 692524"/>
                <a:gd name="connsiteX9" fmla="*/ 162351 w 790961"/>
                <a:gd name="connsiteY9" fmla="*/ 0 h 692524"/>
                <a:gd name="connsiteX0" fmla="*/ 162351 w 790961"/>
                <a:gd name="connsiteY0" fmla="*/ 0 h 692524"/>
                <a:gd name="connsiteX1" fmla="*/ 622348 w 790961"/>
                <a:gd name="connsiteY1" fmla="*/ 0 h 692524"/>
                <a:gd name="connsiteX2" fmla="*/ 714346 w 790961"/>
                <a:gd name="connsiteY2" fmla="*/ 115002 h 692524"/>
                <a:gd name="connsiteX3" fmla="*/ 784462 w 790961"/>
                <a:gd name="connsiteY3" fmla="*/ 408768 h 692524"/>
                <a:gd name="connsiteX4" fmla="*/ 737350 w 790961"/>
                <a:gd name="connsiteY4" fmla="*/ 692524 h 692524"/>
                <a:gd name="connsiteX5" fmla="*/ 737350 w 790961"/>
                <a:gd name="connsiteY5" fmla="*/ 692524 h 692524"/>
                <a:gd name="connsiteX6" fmla="*/ 47349 w 790961"/>
                <a:gd name="connsiteY6" fmla="*/ 692524 h 692524"/>
                <a:gd name="connsiteX7" fmla="*/ 4490 w 790961"/>
                <a:gd name="connsiteY7" fmla="*/ 416674 h 692524"/>
                <a:gd name="connsiteX8" fmla="*/ 73228 w 790961"/>
                <a:gd name="connsiteY8" fmla="*/ 109251 h 692524"/>
                <a:gd name="connsiteX9" fmla="*/ 162351 w 790961"/>
                <a:gd name="connsiteY9" fmla="*/ 0 h 692524"/>
                <a:gd name="connsiteX0" fmla="*/ 162351 w 797054"/>
                <a:gd name="connsiteY0" fmla="*/ 0 h 692524"/>
                <a:gd name="connsiteX1" fmla="*/ 622348 w 797054"/>
                <a:gd name="connsiteY1" fmla="*/ 0 h 692524"/>
                <a:gd name="connsiteX2" fmla="*/ 714346 w 797054"/>
                <a:gd name="connsiteY2" fmla="*/ 115002 h 692524"/>
                <a:gd name="connsiteX3" fmla="*/ 784462 w 797054"/>
                <a:gd name="connsiteY3" fmla="*/ 408768 h 692524"/>
                <a:gd name="connsiteX4" fmla="*/ 737350 w 797054"/>
                <a:gd name="connsiteY4" fmla="*/ 692524 h 692524"/>
                <a:gd name="connsiteX5" fmla="*/ 737350 w 797054"/>
                <a:gd name="connsiteY5" fmla="*/ 692524 h 692524"/>
                <a:gd name="connsiteX6" fmla="*/ 47349 w 797054"/>
                <a:gd name="connsiteY6" fmla="*/ 692524 h 692524"/>
                <a:gd name="connsiteX7" fmla="*/ 4490 w 797054"/>
                <a:gd name="connsiteY7" fmla="*/ 416674 h 692524"/>
                <a:gd name="connsiteX8" fmla="*/ 73228 w 797054"/>
                <a:gd name="connsiteY8" fmla="*/ 109251 h 692524"/>
                <a:gd name="connsiteX9" fmla="*/ 162351 w 797054"/>
                <a:gd name="connsiteY9" fmla="*/ 0 h 692524"/>
                <a:gd name="connsiteX0" fmla="*/ 162351 w 797054"/>
                <a:gd name="connsiteY0" fmla="*/ 0 h 692524"/>
                <a:gd name="connsiteX1" fmla="*/ 622348 w 797054"/>
                <a:gd name="connsiteY1" fmla="*/ 0 h 692524"/>
                <a:gd name="connsiteX2" fmla="*/ 714346 w 797054"/>
                <a:gd name="connsiteY2" fmla="*/ 115002 h 692524"/>
                <a:gd name="connsiteX3" fmla="*/ 784462 w 797054"/>
                <a:gd name="connsiteY3" fmla="*/ 408768 h 692524"/>
                <a:gd name="connsiteX4" fmla="*/ 737350 w 797054"/>
                <a:gd name="connsiteY4" fmla="*/ 692524 h 692524"/>
                <a:gd name="connsiteX5" fmla="*/ 737350 w 797054"/>
                <a:gd name="connsiteY5" fmla="*/ 692524 h 692524"/>
                <a:gd name="connsiteX6" fmla="*/ 47349 w 797054"/>
                <a:gd name="connsiteY6" fmla="*/ 692524 h 692524"/>
                <a:gd name="connsiteX7" fmla="*/ 4490 w 797054"/>
                <a:gd name="connsiteY7" fmla="*/ 416674 h 692524"/>
                <a:gd name="connsiteX8" fmla="*/ 73228 w 797054"/>
                <a:gd name="connsiteY8" fmla="*/ 109251 h 692524"/>
                <a:gd name="connsiteX9" fmla="*/ 162351 w 797054"/>
                <a:gd name="connsiteY9" fmla="*/ 0 h 692524"/>
                <a:gd name="connsiteX0" fmla="*/ 162351 w 797054"/>
                <a:gd name="connsiteY0" fmla="*/ 0 h 692524"/>
                <a:gd name="connsiteX1" fmla="*/ 622348 w 797054"/>
                <a:gd name="connsiteY1" fmla="*/ 0 h 692524"/>
                <a:gd name="connsiteX2" fmla="*/ 714346 w 797054"/>
                <a:gd name="connsiteY2" fmla="*/ 115002 h 692524"/>
                <a:gd name="connsiteX3" fmla="*/ 784462 w 797054"/>
                <a:gd name="connsiteY3" fmla="*/ 408768 h 692524"/>
                <a:gd name="connsiteX4" fmla="*/ 737350 w 797054"/>
                <a:gd name="connsiteY4" fmla="*/ 692524 h 692524"/>
                <a:gd name="connsiteX5" fmla="*/ 737350 w 797054"/>
                <a:gd name="connsiteY5" fmla="*/ 692524 h 692524"/>
                <a:gd name="connsiteX6" fmla="*/ 47349 w 797054"/>
                <a:gd name="connsiteY6" fmla="*/ 692524 h 692524"/>
                <a:gd name="connsiteX7" fmla="*/ 4490 w 797054"/>
                <a:gd name="connsiteY7" fmla="*/ 416674 h 692524"/>
                <a:gd name="connsiteX8" fmla="*/ 73228 w 797054"/>
                <a:gd name="connsiteY8" fmla="*/ 109251 h 692524"/>
                <a:gd name="connsiteX9" fmla="*/ 162351 w 797054"/>
                <a:gd name="connsiteY9" fmla="*/ 0 h 692524"/>
                <a:gd name="connsiteX0" fmla="*/ 166976 w 801679"/>
                <a:gd name="connsiteY0" fmla="*/ 0 h 692524"/>
                <a:gd name="connsiteX1" fmla="*/ 626973 w 801679"/>
                <a:gd name="connsiteY1" fmla="*/ 0 h 692524"/>
                <a:gd name="connsiteX2" fmla="*/ 718971 w 801679"/>
                <a:gd name="connsiteY2" fmla="*/ 115002 h 692524"/>
                <a:gd name="connsiteX3" fmla="*/ 789087 w 801679"/>
                <a:gd name="connsiteY3" fmla="*/ 408768 h 692524"/>
                <a:gd name="connsiteX4" fmla="*/ 741975 w 801679"/>
                <a:gd name="connsiteY4" fmla="*/ 692524 h 692524"/>
                <a:gd name="connsiteX5" fmla="*/ 741975 w 801679"/>
                <a:gd name="connsiteY5" fmla="*/ 692524 h 692524"/>
                <a:gd name="connsiteX6" fmla="*/ 51974 w 801679"/>
                <a:gd name="connsiteY6" fmla="*/ 692524 h 692524"/>
                <a:gd name="connsiteX7" fmla="*/ 9115 w 801679"/>
                <a:gd name="connsiteY7" fmla="*/ 416674 h 692524"/>
                <a:gd name="connsiteX8" fmla="*/ 77853 w 801679"/>
                <a:gd name="connsiteY8" fmla="*/ 109251 h 692524"/>
                <a:gd name="connsiteX9" fmla="*/ 166976 w 801679"/>
                <a:gd name="connsiteY9" fmla="*/ 0 h 692524"/>
                <a:gd name="connsiteX0" fmla="*/ 166976 w 801679"/>
                <a:gd name="connsiteY0" fmla="*/ 0 h 692524"/>
                <a:gd name="connsiteX1" fmla="*/ 626973 w 801679"/>
                <a:gd name="connsiteY1" fmla="*/ 0 h 692524"/>
                <a:gd name="connsiteX2" fmla="*/ 718971 w 801679"/>
                <a:gd name="connsiteY2" fmla="*/ 115002 h 692524"/>
                <a:gd name="connsiteX3" fmla="*/ 789087 w 801679"/>
                <a:gd name="connsiteY3" fmla="*/ 408768 h 692524"/>
                <a:gd name="connsiteX4" fmla="*/ 741975 w 801679"/>
                <a:gd name="connsiteY4" fmla="*/ 692524 h 692524"/>
                <a:gd name="connsiteX5" fmla="*/ 741975 w 801679"/>
                <a:gd name="connsiteY5" fmla="*/ 692524 h 692524"/>
                <a:gd name="connsiteX6" fmla="*/ 51974 w 801679"/>
                <a:gd name="connsiteY6" fmla="*/ 692524 h 692524"/>
                <a:gd name="connsiteX7" fmla="*/ 9115 w 801679"/>
                <a:gd name="connsiteY7" fmla="*/ 416674 h 692524"/>
                <a:gd name="connsiteX8" fmla="*/ 77853 w 801679"/>
                <a:gd name="connsiteY8" fmla="*/ 109251 h 692524"/>
                <a:gd name="connsiteX9" fmla="*/ 166976 w 801679"/>
                <a:gd name="connsiteY9" fmla="*/ 0 h 692524"/>
                <a:gd name="connsiteX0" fmla="*/ 170583 w 805286"/>
                <a:gd name="connsiteY0" fmla="*/ 0 h 692524"/>
                <a:gd name="connsiteX1" fmla="*/ 630580 w 805286"/>
                <a:gd name="connsiteY1" fmla="*/ 0 h 692524"/>
                <a:gd name="connsiteX2" fmla="*/ 722578 w 805286"/>
                <a:gd name="connsiteY2" fmla="*/ 115002 h 692524"/>
                <a:gd name="connsiteX3" fmla="*/ 792694 w 805286"/>
                <a:gd name="connsiteY3" fmla="*/ 408768 h 692524"/>
                <a:gd name="connsiteX4" fmla="*/ 745582 w 805286"/>
                <a:gd name="connsiteY4" fmla="*/ 692524 h 692524"/>
                <a:gd name="connsiteX5" fmla="*/ 745582 w 805286"/>
                <a:gd name="connsiteY5" fmla="*/ 692524 h 692524"/>
                <a:gd name="connsiteX6" fmla="*/ 55581 w 805286"/>
                <a:gd name="connsiteY6" fmla="*/ 692524 h 692524"/>
                <a:gd name="connsiteX7" fmla="*/ 12722 w 805286"/>
                <a:gd name="connsiteY7" fmla="*/ 416674 h 692524"/>
                <a:gd name="connsiteX8" fmla="*/ 81460 w 805286"/>
                <a:gd name="connsiteY8" fmla="*/ 109251 h 692524"/>
                <a:gd name="connsiteX9" fmla="*/ 170583 w 805286"/>
                <a:gd name="connsiteY9" fmla="*/ 0 h 692524"/>
                <a:gd name="connsiteX0" fmla="*/ 170583 w 805286"/>
                <a:gd name="connsiteY0" fmla="*/ 0 h 692524"/>
                <a:gd name="connsiteX1" fmla="*/ 630580 w 805286"/>
                <a:gd name="connsiteY1" fmla="*/ 0 h 692524"/>
                <a:gd name="connsiteX2" fmla="*/ 722578 w 805286"/>
                <a:gd name="connsiteY2" fmla="*/ 115002 h 692524"/>
                <a:gd name="connsiteX3" fmla="*/ 792694 w 805286"/>
                <a:gd name="connsiteY3" fmla="*/ 408768 h 692524"/>
                <a:gd name="connsiteX4" fmla="*/ 745582 w 805286"/>
                <a:gd name="connsiteY4" fmla="*/ 692524 h 692524"/>
                <a:gd name="connsiteX5" fmla="*/ 745582 w 805286"/>
                <a:gd name="connsiteY5" fmla="*/ 692524 h 692524"/>
                <a:gd name="connsiteX6" fmla="*/ 55581 w 805286"/>
                <a:gd name="connsiteY6" fmla="*/ 692524 h 692524"/>
                <a:gd name="connsiteX7" fmla="*/ 12722 w 805286"/>
                <a:gd name="connsiteY7" fmla="*/ 416674 h 692524"/>
                <a:gd name="connsiteX8" fmla="*/ 81460 w 805286"/>
                <a:gd name="connsiteY8" fmla="*/ 109251 h 692524"/>
                <a:gd name="connsiteX9" fmla="*/ 170583 w 805286"/>
                <a:gd name="connsiteY9" fmla="*/ 0 h 692524"/>
                <a:gd name="connsiteX0" fmla="*/ 170583 w 804052"/>
                <a:gd name="connsiteY0" fmla="*/ 0 h 692524"/>
                <a:gd name="connsiteX1" fmla="*/ 630580 w 804052"/>
                <a:gd name="connsiteY1" fmla="*/ 0 h 692524"/>
                <a:gd name="connsiteX2" fmla="*/ 722578 w 804052"/>
                <a:gd name="connsiteY2" fmla="*/ 115002 h 692524"/>
                <a:gd name="connsiteX3" fmla="*/ 792694 w 804052"/>
                <a:gd name="connsiteY3" fmla="*/ 408768 h 692524"/>
                <a:gd name="connsiteX4" fmla="*/ 745582 w 804052"/>
                <a:gd name="connsiteY4" fmla="*/ 692524 h 692524"/>
                <a:gd name="connsiteX5" fmla="*/ 745582 w 804052"/>
                <a:gd name="connsiteY5" fmla="*/ 692524 h 692524"/>
                <a:gd name="connsiteX6" fmla="*/ 55581 w 804052"/>
                <a:gd name="connsiteY6" fmla="*/ 692524 h 692524"/>
                <a:gd name="connsiteX7" fmla="*/ 12722 w 804052"/>
                <a:gd name="connsiteY7" fmla="*/ 416674 h 692524"/>
                <a:gd name="connsiteX8" fmla="*/ 81460 w 804052"/>
                <a:gd name="connsiteY8" fmla="*/ 109251 h 692524"/>
                <a:gd name="connsiteX9" fmla="*/ 170583 w 804052"/>
                <a:gd name="connsiteY9" fmla="*/ 0 h 692524"/>
                <a:gd name="connsiteX0" fmla="*/ 165941 w 799410"/>
                <a:gd name="connsiteY0" fmla="*/ 0 h 692701"/>
                <a:gd name="connsiteX1" fmla="*/ 625938 w 799410"/>
                <a:gd name="connsiteY1" fmla="*/ 0 h 692701"/>
                <a:gd name="connsiteX2" fmla="*/ 717936 w 799410"/>
                <a:gd name="connsiteY2" fmla="*/ 115002 h 692701"/>
                <a:gd name="connsiteX3" fmla="*/ 788052 w 799410"/>
                <a:gd name="connsiteY3" fmla="*/ 408768 h 692701"/>
                <a:gd name="connsiteX4" fmla="*/ 740940 w 799410"/>
                <a:gd name="connsiteY4" fmla="*/ 692524 h 692701"/>
                <a:gd name="connsiteX5" fmla="*/ 740940 w 799410"/>
                <a:gd name="connsiteY5" fmla="*/ 692524 h 692701"/>
                <a:gd name="connsiteX6" fmla="*/ 50939 w 799410"/>
                <a:gd name="connsiteY6" fmla="*/ 692524 h 692701"/>
                <a:gd name="connsiteX7" fmla="*/ 8080 w 799410"/>
                <a:gd name="connsiteY7" fmla="*/ 416674 h 692701"/>
                <a:gd name="connsiteX8" fmla="*/ 76818 w 799410"/>
                <a:gd name="connsiteY8" fmla="*/ 109251 h 692701"/>
                <a:gd name="connsiteX9" fmla="*/ 165941 w 799410"/>
                <a:gd name="connsiteY9" fmla="*/ 0 h 692701"/>
                <a:gd name="connsiteX0" fmla="*/ 165941 w 799410"/>
                <a:gd name="connsiteY0" fmla="*/ 0 h 692701"/>
                <a:gd name="connsiteX1" fmla="*/ 625938 w 799410"/>
                <a:gd name="connsiteY1" fmla="*/ 0 h 692701"/>
                <a:gd name="connsiteX2" fmla="*/ 717936 w 799410"/>
                <a:gd name="connsiteY2" fmla="*/ 115002 h 692701"/>
                <a:gd name="connsiteX3" fmla="*/ 788052 w 799410"/>
                <a:gd name="connsiteY3" fmla="*/ 408768 h 692701"/>
                <a:gd name="connsiteX4" fmla="*/ 740940 w 799410"/>
                <a:gd name="connsiteY4" fmla="*/ 692524 h 692701"/>
                <a:gd name="connsiteX5" fmla="*/ 740940 w 799410"/>
                <a:gd name="connsiteY5" fmla="*/ 692524 h 692701"/>
                <a:gd name="connsiteX6" fmla="*/ 50939 w 799410"/>
                <a:gd name="connsiteY6" fmla="*/ 692524 h 692701"/>
                <a:gd name="connsiteX7" fmla="*/ 8080 w 799410"/>
                <a:gd name="connsiteY7" fmla="*/ 416674 h 692701"/>
                <a:gd name="connsiteX8" fmla="*/ 76818 w 799410"/>
                <a:gd name="connsiteY8" fmla="*/ 109251 h 692701"/>
                <a:gd name="connsiteX9" fmla="*/ 165941 w 799410"/>
                <a:gd name="connsiteY9" fmla="*/ 0 h 692701"/>
                <a:gd name="connsiteX0" fmla="*/ 165941 w 799410"/>
                <a:gd name="connsiteY0" fmla="*/ 0 h 692701"/>
                <a:gd name="connsiteX1" fmla="*/ 625938 w 799410"/>
                <a:gd name="connsiteY1" fmla="*/ 0 h 692701"/>
                <a:gd name="connsiteX2" fmla="*/ 717936 w 799410"/>
                <a:gd name="connsiteY2" fmla="*/ 115002 h 692701"/>
                <a:gd name="connsiteX3" fmla="*/ 788052 w 799410"/>
                <a:gd name="connsiteY3" fmla="*/ 408768 h 692701"/>
                <a:gd name="connsiteX4" fmla="*/ 740940 w 799410"/>
                <a:gd name="connsiteY4" fmla="*/ 692524 h 692701"/>
                <a:gd name="connsiteX5" fmla="*/ 740940 w 799410"/>
                <a:gd name="connsiteY5" fmla="*/ 692524 h 692701"/>
                <a:gd name="connsiteX6" fmla="*/ 50939 w 799410"/>
                <a:gd name="connsiteY6" fmla="*/ 692524 h 692701"/>
                <a:gd name="connsiteX7" fmla="*/ 8080 w 799410"/>
                <a:gd name="connsiteY7" fmla="*/ 416674 h 692701"/>
                <a:gd name="connsiteX8" fmla="*/ 76818 w 799410"/>
                <a:gd name="connsiteY8" fmla="*/ 109251 h 692701"/>
                <a:gd name="connsiteX9" fmla="*/ 165941 w 799410"/>
                <a:gd name="connsiteY9" fmla="*/ 0 h 692701"/>
                <a:gd name="connsiteX0" fmla="*/ 170583 w 804052"/>
                <a:gd name="connsiteY0" fmla="*/ 0 h 692526"/>
                <a:gd name="connsiteX1" fmla="*/ 630580 w 804052"/>
                <a:gd name="connsiteY1" fmla="*/ 0 h 692526"/>
                <a:gd name="connsiteX2" fmla="*/ 722578 w 804052"/>
                <a:gd name="connsiteY2" fmla="*/ 115002 h 692526"/>
                <a:gd name="connsiteX3" fmla="*/ 792694 w 804052"/>
                <a:gd name="connsiteY3" fmla="*/ 408768 h 692526"/>
                <a:gd name="connsiteX4" fmla="*/ 745582 w 804052"/>
                <a:gd name="connsiteY4" fmla="*/ 692524 h 692526"/>
                <a:gd name="connsiteX5" fmla="*/ 745582 w 804052"/>
                <a:gd name="connsiteY5" fmla="*/ 692524 h 692526"/>
                <a:gd name="connsiteX6" fmla="*/ 55581 w 804052"/>
                <a:gd name="connsiteY6" fmla="*/ 692524 h 692526"/>
                <a:gd name="connsiteX7" fmla="*/ 12722 w 804052"/>
                <a:gd name="connsiteY7" fmla="*/ 416674 h 692526"/>
                <a:gd name="connsiteX8" fmla="*/ 81460 w 804052"/>
                <a:gd name="connsiteY8" fmla="*/ 109251 h 692526"/>
                <a:gd name="connsiteX9" fmla="*/ 170583 w 804052"/>
                <a:gd name="connsiteY9" fmla="*/ 0 h 692526"/>
                <a:gd name="connsiteX0" fmla="*/ 170583 w 804052"/>
                <a:gd name="connsiteY0" fmla="*/ 0 h 692527"/>
                <a:gd name="connsiteX1" fmla="*/ 630580 w 804052"/>
                <a:gd name="connsiteY1" fmla="*/ 0 h 692527"/>
                <a:gd name="connsiteX2" fmla="*/ 722578 w 804052"/>
                <a:gd name="connsiteY2" fmla="*/ 115002 h 692527"/>
                <a:gd name="connsiteX3" fmla="*/ 792694 w 804052"/>
                <a:gd name="connsiteY3" fmla="*/ 408768 h 692527"/>
                <a:gd name="connsiteX4" fmla="*/ 745582 w 804052"/>
                <a:gd name="connsiteY4" fmla="*/ 692524 h 692527"/>
                <a:gd name="connsiteX5" fmla="*/ 745582 w 804052"/>
                <a:gd name="connsiteY5" fmla="*/ 692524 h 692527"/>
                <a:gd name="connsiteX6" fmla="*/ 55581 w 804052"/>
                <a:gd name="connsiteY6" fmla="*/ 692524 h 692527"/>
                <a:gd name="connsiteX7" fmla="*/ 12722 w 804052"/>
                <a:gd name="connsiteY7" fmla="*/ 416674 h 692527"/>
                <a:gd name="connsiteX8" fmla="*/ 81460 w 804052"/>
                <a:gd name="connsiteY8" fmla="*/ 109251 h 692527"/>
                <a:gd name="connsiteX9" fmla="*/ 170583 w 804052"/>
                <a:gd name="connsiteY9" fmla="*/ 0 h 692527"/>
                <a:gd name="connsiteX0" fmla="*/ 170583 w 804052"/>
                <a:gd name="connsiteY0" fmla="*/ 0 h 692527"/>
                <a:gd name="connsiteX1" fmla="*/ 630580 w 804052"/>
                <a:gd name="connsiteY1" fmla="*/ 0 h 692527"/>
                <a:gd name="connsiteX2" fmla="*/ 722578 w 804052"/>
                <a:gd name="connsiteY2" fmla="*/ 115002 h 692527"/>
                <a:gd name="connsiteX3" fmla="*/ 792694 w 804052"/>
                <a:gd name="connsiteY3" fmla="*/ 408768 h 692527"/>
                <a:gd name="connsiteX4" fmla="*/ 745582 w 804052"/>
                <a:gd name="connsiteY4" fmla="*/ 692524 h 692527"/>
                <a:gd name="connsiteX5" fmla="*/ 745582 w 804052"/>
                <a:gd name="connsiteY5" fmla="*/ 692524 h 692527"/>
                <a:gd name="connsiteX6" fmla="*/ 55581 w 804052"/>
                <a:gd name="connsiteY6" fmla="*/ 692524 h 692527"/>
                <a:gd name="connsiteX7" fmla="*/ 12722 w 804052"/>
                <a:gd name="connsiteY7" fmla="*/ 416674 h 692527"/>
                <a:gd name="connsiteX8" fmla="*/ 81460 w 804052"/>
                <a:gd name="connsiteY8" fmla="*/ 109251 h 692527"/>
                <a:gd name="connsiteX9" fmla="*/ 170583 w 804052"/>
                <a:gd name="connsiteY9" fmla="*/ 0 h 692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4052" h="692527">
                  <a:moveTo>
                    <a:pt x="170583" y="0"/>
                  </a:moveTo>
                  <a:lnTo>
                    <a:pt x="630580" y="0"/>
                  </a:lnTo>
                  <a:cubicBezTo>
                    <a:pt x="688324" y="3828"/>
                    <a:pt x="697184" y="34974"/>
                    <a:pt x="722578" y="115002"/>
                  </a:cubicBezTo>
                  <a:cubicBezTo>
                    <a:pt x="744991" y="207892"/>
                    <a:pt x="760936" y="274184"/>
                    <a:pt x="792694" y="408768"/>
                  </a:cubicBezTo>
                  <a:cubicBezTo>
                    <a:pt x="805504" y="476753"/>
                    <a:pt x="823349" y="693548"/>
                    <a:pt x="745582" y="692524"/>
                  </a:cubicBezTo>
                  <a:lnTo>
                    <a:pt x="745582" y="692524"/>
                  </a:lnTo>
                  <a:lnTo>
                    <a:pt x="55581" y="692524"/>
                  </a:lnTo>
                  <a:cubicBezTo>
                    <a:pt x="-19090" y="693307"/>
                    <a:pt x="-1748" y="482745"/>
                    <a:pt x="12722" y="416674"/>
                  </a:cubicBezTo>
                  <a:cubicBezTo>
                    <a:pt x="37552" y="310366"/>
                    <a:pt x="56630" y="218434"/>
                    <a:pt x="81460" y="109251"/>
                  </a:cubicBezTo>
                  <a:cubicBezTo>
                    <a:pt x="97509" y="44319"/>
                    <a:pt x="104213" y="5985"/>
                    <a:pt x="170583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354E5C"/>
              </a:solidFill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xmlns="" id="{0CB0DE98-FBA4-42D2-B1F8-76DDDC0F5069}"/>
                </a:ext>
              </a:extLst>
            </p:cNvPr>
            <p:cNvSpPr/>
            <p:nvPr/>
          </p:nvSpPr>
          <p:spPr>
            <a:xfrm flipV="1">
              <a:off x="3250068" y="6157640"/>
              <a:ext cx="457619" cy="36000"/>
            </a:xfrm>
            <a:prstGeom prst="roundRect">
              <a:avLst>
                <a:gd name="adj" fmla="val 50000"/>
              </a:avLst>
            </a:prstGeom>
            <a:solidFill>
              <a:srgbClr val="35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xmlns="" id="{C7A6A63F-9DDF-429B-B8CB-C643FE4E9F64}"/>
                </a:ext>
              </a:extLst>
            </p:cNvPr>
            <p:cNvSpPr/>
            <p:nvPr/>
          </p:nvSpPr>
          <p:spPr>
            <a:xfrm flipV="1">
              <a:off x="3250068" y="6326077"/>
              <a:ext cx="457619" cy="36000"/>
            </a:xfrm>
            <a:prstGeom prst="roundRect">
              <a:avLst>
                <a:gd name="adj" fmla="val 50000"/>
              </a:avLst>
            </a:prstGeom>
            <a:solidFill>
              <a:srgbClr val="35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74" name="Rectangle: Rounded Corners 73">
              <a:extLst>
                <a:ext uri="{FF2B5EF4-FFF2-40B4-BE49-F238E27FC236}">
                  <a16:creationId xmlns:a16="http://schemas.microsoft.com/office/drawing/2014/main" xmlns="" id="{7A1FA569-4A70-4882-8610-00B7CCD1A212}"/>
                </a:ext>
              </a:extLst>
            </p:cNvPr>
            <p:cNvSpPr/>
            <p:nvPr/>
          </p:nvSpPr>
          <p:spPr>
            <a:xfrm flipV="1">
              <a:off x="3280877" y="6498827"/>
              <a:ext cx="396000" cy="36000"/>
            </a:xfrm>
            <a:prstGeom prst="roundRect">
              <a:avLst>
                <a:gd name="adj" fmla="val 50000"/>
              </a:avLst>
            </a:prstGeom>
            <a:solidFill>
              <a:srgbClr val="35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xmlns="" id="{24CB96A4-5E69-42D6-B5D7-D5871F62B6E2}"/>
                </a:ext>
              </a:extLst>
            </p:cNvPr>
            <p:cNvSpPr/>
            <p:nvPr/>
          </p:nvSpPr>
          <p:spPr>
            <a:xfrm>
              <a:off x="3385490" y="5637068"/>
              <a:ext cx="194593" cy="400311"/>
            </a:xfrm>
            <a:prstGeom prst="rect">
              <a:avLst/>
            </a:prstGeom>
            <a:solidFill>
              <a:srgbClr val="35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xmlns="" id="{A31CEC29-8B8A-48AA-AD3C-6C8EB2CA82AA}"/>
              </a:ext>
            </a:extLst>
          </p:cNvPr>
          <p:cNvCxnSpPr>
            <a:cxnSpLocks/>
          </p:cNvCxnSpPr>
          <p:nvPr/>
        </p:nvCxnSpPr>
        <p:spPr>
          <a:xfrm>
            <a:off x="3295129" y="3427561"/>
            <a:ext cx="1630103" cy="436730"/>
          </a:xfrm>
          <a:prstGeom prst="line">
            <a:avLst/>
          </a:prstGeom>
          <a:ln w="28575" cap="rnd">
            <a:solidFill>
              <a:srgbClr val="FF0000">
                <a:alpha val="60000"/>
              </a:srgbClr>
            </a:solidFill>
            <a:headEnd type="none" w="sm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TextBox 137">
            <a:extLst>
              <a:ext uri="{FF2B5EF4-FFF2-40B4-BE49-F238E27FC236}">
                <a16:creationId xmlns:a16="http://schemas.microsoft.com/office/drawing/2014/main" xmlns="" id="{20402AFE-0EDF-4DCF-B964-050D952931DF}"/>
              </a:ext>
            </a:extLst>
          </p:cNvPr>
          <p:cNvSpPr txBox="1"/>
          <p:nvPr/>
        </p:nvSpPr>
        <p:spPr>
          <a:xfrm>
            <a:off x="2187247" y="3285037"/>
            <a:ext cx="115133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rgbClr val="0088B8"/>
                </a:solidFill>
              </a:rPr>
              <a:t>Power Button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268CD8B4-966F-43B4-BC04-0E2EB6E78C79}"/>
              </a:ext>
            </a:extLst>
          </p:cNvPr>
          <p:cNvSpPr txBox="1"/>
          <p:nvPr/>
        </p:nvSpPr>
        <p:spPr>
          <a:xfrm>
            <a:off x="8377260" y="9442470"/>
            <a:ext cx="820892" cy="21544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xmlns="" id="{3FF24B50-EDE4-44C5-9A17-C250AB76E973}"/>
              </a:ext>
            </a:extLst>
          </p:cNvPr>
          <p:cNvSpPr txBox="1"/>
          <p:nvPr/>
        </p:nvSpPr>
        <p:spPr>
          <a:xfrm>
            <a:off x="7704631" y="10041541"/>
            <a:ext cx="60806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88B8"/>
                </a:solidFill>
              </a:rPr>
              <a:t>100 Ohm</a:t>
            </a: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xmlns="" id="{220EBF71-E2A0-468E-AD32-D697822E999B}"/>
              </a:ext>
            </a:extLst>
          </p:cNvPr>
          <p:cNvCxnSpPr>
            <a:cxnSpLocks/>
          </p:cNvCxnSpPr>
          <p:nvPr/>
        </p:nvCxnSpPr>
        <p:spPr>
          <a:xfrm flipH="1" flipV="1">
            <a:off x="7694687" y="9538464"/>
            <a:ext cx="292604" cy="450992"/>
          </a:xfrm>
          <a:prstGeom prst="line">
            <a:avLst/>
          </a:prstGeom>
          <a:ln w="28575" cap="rnd">
            <a:solidFill>
              <a:srgbClr val="FF0000">
                <a:alpha val="60000"/>
              </a:srgbClr>
            </a:solidFill>
            <a:headEnd type="none" w="sm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3" name="Picture 112"/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-10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9786" y="4491803"/>
            <a:ext cx="5676990" cy="5158229"/>
          </a:xfrm>
          <a:prstGeom prst="rect">
            <a:avLst/>
          </a:prstGeom>
        </p:spPr>
      </p:pic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xmlns="" id="{37CDBBCB-F619-49C2-B0A0-AA4C6094F80D}"/>
              </a:ext>
            </a:extLst>
          </p:cNvPr>
          <p:cNvCxnSpPr>
            <a:cxnSpLocks/>
          </p:cNvCxnSpPr>
          <p:nvPr/>
        </p:nvCxnSpPr>
        <p:spPr>
          <a:xfrm>
            <a:off x="14643791" y="6354458"/>
            <a:ext cx="1066744" cy="0"/>
          </a:xfrm>
          <a:prstGeom prst="line">
            <a:avLst/>
          </a:prstGeom>
          <a:ln w="38100" cap="rnd">
            <a:solidFill>
              <a:srgbClr val="FFFF00">
                <a:alpha val="80000"/>
              </a:srgbClr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xmlns="" id="{C3CF9581-3FBE-4741-9BC0-756B813D9842}"/>
              </a:ext>
            </a:extLst>
          </p:cNvPr>
          <p:cNvCxnSpPr>
            <a:cxnSpLocks/>
          </p:cNvCxnSpPr>
          <p:nvPr/>
        </p:nvCxnSpPr>
        <p:spPr>
          <a:xfrm>
            <a:off x="17782060" y="5867881"/>
            <a:ext cx="0" cy="970745"/>
          </a:xfrm>
          <a:prstGeom prst="line">
            <a:avLst/>
          </a:prstGeom>
          <a:ln w="38100" cap="rnd">
            <a:solidFill>
              <a:srgbClr val="00FF00">
                <a:alpha val="80000"/>
              </a:srgbClr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xmlns="" id="{607E24E7-E29F-4D1C-B811-9C0540454952}"/>
              </a:ext>
            </a:extLst>
          </p:cNvPr>
          <p:cNvCxnSpPr>
            <a:cxnSpLocks/>
          </p:cNvCxnSpPr>
          <p:nvPr/>
        </p:nvCxnSpPr>
        <p:spPr>
          <a:xfrm>
            <a:off x="17248688" y="6344628"/>
            <a:ext cx="1066744" cy="0"/>
          </a:xfrm>
          <a:prstGeom prst="line">
            <a:avLst/>
          </a:prstGeom>
          <a:ln w="38100" cap="rnd">
            <a:solidFill>
              <a:srgbClr val="33CCFF">
                <a:alpha val="80000"/>
              </a:srgbClr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xmlns="" id="{40BE5796-0675-4834-B545-DC952A8F0004}"/>
              </a:ext>
            </a:extLst>
          </p:cNvPr>
          <p:cNvSpPr txBox="1"/>
          <p:nvPr/>
        </p:nvSpPr>
        <p:spPr>
          <a:xfrm>
            <a:off x="19219230" y="5699334"/>
            <a:ext cx="1033990" cy="215444"/>
          </a:xfrm>
          <a:prstGeom prst="rect">
            <a:avLst/>
          </a:prstGeom>
          <a:solidFill>
            <a:srgbClr val="29A329"/>
          </a:solidFill>
          <a:ln w="19050"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 CH2 / Speed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xmlns="" id="{465AE124-9FED-441A-A6DA-878BFE8B9D2B}"/>
              </a:ext>
            </a:extLst>
          </p:cNvPr>
          <p:cNvSpPr txBox="1"/>
          <p:nvPr/>
        </p:nvSpPr>
        <p:spPr>
          <a:xfrm>
            <a:off x="16049093" y="4432725"/>
            <a:ext cx="90411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0088B8"/>
                </a:solidFill>
              </a:rPr>
              <a:t>Flysky</a:t>
            </a:r>
            <a:r>
              <a:rPr lang="en-US" sz="1600" b="1" dirty="0">
                <a:solidFill>
                  <a:srgbClr val="0088B8"/>
                </a:solidFill>
              </a:rPr>
              <a:t> i6S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xmlns="" id="{D6A9801B-0443-4AE4-8BCC-325AA0602B3C}"/>
              </a:ext>
            </a:extLst>
          </p:cNvPr>
          <p:cNvCxnSpPr>
            <a:cxnSpLocks/>
          </p:cNvCxnSpPr>
          <p:nvPr/>
        </p:nvCxnSpPr>
        <p:spPr>
          <a:xfrm>
            <a:off x="13782190" y="5702629"/>
            <a:ext cx="947727" cy="503517"/>
          </a:xfrm>
          <a:prstGeom prst="line">
            <a:avLst/>
          </a:prstGeom>
          <a:ln w="28575" cap="rnd">
            <a:solidFill>
              <a:srgbClr val="FF0000">
                <a:alpha val="60000"/>
              </a:srgbClr>
            </a:solidFill>
            <a:headEnd type="none" w="sm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xmlns="" id="{EA47826B-0069-46D5-9AED-9B131C59300A}"/>
              </a:ext>
            </a:extLst>
          </p:cNvPr>
          <p:cNvCxnSpPr>
            <a:cxnSpLocks/>
          </p:cNvCxnSpPr>
          <p:nvPr/>
        </p:nvCxnSpPr>
        <p:spPr>
          <a:xfrm flipH="1">
            <a:off x="18103235" y="5702629"/>
            <a:ext cx="1033990" cy="503517"/>
          </a:xfrm>
          <a:prstGeom prst="line">
            <a:avLst/>
          </a:prstGeom>
          <a:ln w="28575" cap="rnd">
            <a:solidFill>
              <a:srgbClr val="FF0000">
                <a:alpha val="60000"/>
              </a:srgbClr>
            </a:solidFill>
            <a:headEnd type="none" w="sm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xmlns="" id="{DFCF2DD2-53A6-4EBC-9ADF-8E3D4DFACCD1}"/>
              </a:ext>
            </a:extLst>
          </p:cNvPr>
          <p:cNvCxnSpPr>
            <a:cxnSpLocks/>
          </p:cNvCxnSpPr>
          <p:nvPr/>
        </p:nvCxnSpPr>
        <p:spPr>
          <a:xfrm>
            <a:off x="14729917" y="4491802"/>
            <a:ext cx="188246" cy="380403"/>
          </a:xfrm>
          <a:prstGeom prst="line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headEnd type="none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xmlns="" id="{06CCB48D-3631-476D-9CE7-1D075955AE1B}"/>
              </a:ext>
            </a:extLst>
          </p:cNvPr>
          <p:cNvCxnSpPr>
            <a:cxnSpLocks/>
          </p:cNvCxnSpPr>
          <p:nvPr/>
        </p:nvCxnSpPr>
        <p:spPr>
          <a:xfrm>
            <a:off x="14438938" y="4491803"/>
            <a:ext cx="290979" cy="0"/>
          </a:xfrm>
          <a:prstGeom prst="line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headEnd type="oval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xmlns="" id="{551D5DA4-2AC3-4A52-9BA1-C7D09A3BA3B7}"/>
              </a:ext>
            </a:extLst>
          </p:cNvPr>
          <p:cNvCxnSpPr>
            <a:cxnSpLocks/>
          </p:cNvCxnSpPr>
          <p:nvPr/>
        </p:nvCxnSpPr>
        <p:spPr>
          <a:xfrm>
            <a:off x="14438938" y="4678946"/>
            <a:ext cx="373292" cy="0"/>
          </a:xfrm>
          <a:prstGeom prst="line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headEnd type="oval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xmlns="" id="{8EE74C4E-E8FE-45C5-8742-20378CEA5424}"/>
              </a:ext>
            </a:extLst>
          </p:cNvPr>
          <p:cNvSpPr txBox="1"/>
          <p:nvPr/>
        </p:nvSpPr>
        <p:spPr>
          <a:xfrm>
            <a:off x="13247861" y="4400920"/>
            <a:ext cx="112076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200" dirty="0">
                <a:solidFill>
                  <a:srgbClr val="005DA2"/>
                </a:solidFill>
              </a:rPr>
              <a:t>Pedals</a:t>
            </a:r>
          </a:p>
          <a:p>
            <a:pPr algn="r"/>
            <a:r>
              <a:rPr lang="en-US" sz="1200" dirty="0">
                <a:solidFill>
                  <a:srgbClr val="005DA2"/>
                </a:solidFill>
              </a:rPr>
              <a:t>RC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xmlns="" id="{BF5F70B1-E028-4D92-8BCB-6F4D997FC85E}"/>
              </a:ext>
            </a:extLst>
          </p:cNvPr>
          <p:cNvCxnSpPr>
            <a:cxnSpLocks/>
          </p:cNvCxnSpPr>
          <p:nvPr/>
        </p:nvCxnSpPr>
        <p:spPr>
          <a:xfrm>
            <a:off x="15006792" y="3887328"/>
            <a:ext cx="404040" cy="868634"/>
          </a:xfrm>
          <a:prstGeom prst="line">
            <a:avLst/>
          </a:prstGeom>
          <a:ln w="28575" cap="rnd">
            <a:solidFill>
              <a:schemeClr val="bg2">
                <a:lumMod val="75000"/>
              </a:schemeClr>
            </a:solidFill>
            <a:headEnd type="none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xmlns="" id="{EDF3646F-2094-4828-B484-768F5E7CB485}"/>
              </a:ext>
            </a:extLst>
          </p:cNvPr>
          <p:cNvCxnSpPr>
            <a:cxnSpLocks/>
          </p:cNvCxnSpPr>
          <p:nvPr/>
        </p:nvCxnSpPr>
        <p:spPr>
          <a:xfrm>
            <a:off x="14729917" y="3887328"/>
            <a:ext cx="267359" cy="0"/>
          </a:xfrm>
          <a:prstGeom prst="line">
            <a:avLst/>
          </a:prstGeom>
          <a:ln w="28575" cap="rnd">
            <a:solidFill>
              <a:schemeClr val="bg2">
                <a:lumMod val="75000"/>
              </a:schemeClr>
            </a:solidFill>
            <a:headEnd type="oval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xmlns="" id="{B28D9949-ED67-4DFE-992D-4E8D49E6B961}"/>
              </a:ext>
            </a:extLst>
          </p:cNvPr>
          <p:cNvCxnSpPr>
            <a:cxnSpLocks/>
          </p:cNvCxnSpPr>
          <p:nvPr/>
        </p:nvCxnSpPr>
        <p:spPr>
          <a:xfrm>
            <a:off x="14729917" y="4069853"/>
            <a:ext cx="354512" cy="0"/>
          </a:xfrm>
          <a:prstGeom prst="line">
            <a:avLst/>
          </a:prstGeom>
          <a:ln w="28575" cap="rnd">
            <a:solidFill>
              <a:schemeClr val="bg2">
                <a:lumMod val="75000"/>
              </a:schemeClr>
            </a:solidFill>
            <a:headEnd type="oval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xmlns="" id="{1A537CC4-3021-4D0C-8C3B-F2121CA7D334}"/>
              </a:ext>
            </a:extLst>
          </p:cNvPr>
          <p:cNvCxnSpPr>
            <a:cxnSpLocks/>
          </p:cNvCxnSpPr>
          <p:nvPr/>
        </p:nvCxnSpPr>
        <p:spPr>
          <a:xfrm>
            <a:off x="14729917" y="4253853"/>
            <a:ext cx="447246" cy="0"/>
          </a:xfrm>
          <a:prstGeom prst="line">
            <a:avLst/>
          </a:prstGeom>
          <a:ln w="28575" cap="rnd">
            <a:solidFill>
              <a:schemeClr val="bg2">
                <a:lumMod val="75000"/>
              </a:schemeClr>
            </a:solidFill>
            <a:headEnd type="oval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xmlns="" id="{C1E6C677-6AC0-4FEF-8457-D2358E2C1387}"/>
              </a:ext>
            </a:extLst>
          </p:cNvPr>
          <p:cNvSpPr txBox="1"/>
          <p:nvPr/>
        </p:nvSpPr>
        <p:spPr>
          <a:xfrm>
            <a:off x="13531272" y="3790697"/>
            <a:ext cx="112076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Not used</a:t>
            </a:r>
          </a:p>
          <a:p>
            <a:pPr algn="r"/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Not used</a:t>
            </a:r>
          </a:p>
          <a:p>
            <a:pPr algn="r"/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Not used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xmlns="" id="{0CA8FFC4-E11D-4EB8-9373-1B4A7E52796D}"/>
              </a:ext>
            </a:extLst>
          </p:cNvPr>
          <p:cNvCxnSpPr>
            <a:cxnSpLocks/>
          </p:cNvCxnSpPr>
          <p:nvPr/>
        </p:nvCxnSpPr>
        <p:spPr>
          <a:xfrm flipV="1">
            <a:off x="17565516" y="3865544"/>
            <a:ext cx="404040" cy="868634"/>
          </a:xfrm>
          <a:prstGeom prst="line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headEnd type="none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xmlns="" id="{90D80576-56B3-4908-9FA8-4978897BE304}"/>
              </a:ext>
            </a:extLst>
          </p:cNvPr>
          <p:cNvCxnSpPr>
            <a:cxnSpLocks/>
          </p:cNvCxnSpPr>
          <p:nvPr/>
        </p:nvCxnSpPr>
        <p:spPr>
          <a:xfrm flipH="1">
            <a:off x="17969556" y="3865544"/>
            <a:ext cx="267359" cy="0"/>
          </a:xfrm>
          <a:prstGeom prst="line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headEnd type="oval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xmlns="" id="{2435F279-4594-40D2-B67E-666954813C4D}"/>
              </a:ext>
            </a:extLst>
          </p:cNvPr>
          <p:cNvCxnSpPr>
            <a:cxnSpLocks/>
          </p:cNvCxnSpPr>
          <p:nvPr/>
        </p:nvCxnSpPr>
        <p:spPr>
          <a:xfrm flipH="1">
            <a:off x="17885377" y="4055189"/>
            <a:ext cx="354512" cy="0"/>
          </a:xfrm>
          <a:prstGeom prst="line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headEnd type="oval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xmlns="" id="{BAEA069F-D226-480F-AF89-C297EFE7695B}"/>
              </a:ext>
            </a:extLst>
          </p:cNvPr>
          <p:cNvCxnSpPr>
            <a:cxnSpLocks/>
          </p:cNvCxnSpPr>
          <p:nvPr/>
        </p:nvCxnSpPr>
        <p:spPr>
          <a:xfrm flipH="1">
            <a:off x="17802469" y="4238534"/>
            <a:ext cx="438297" cy="1758"/>
          </a:xfrm>
          <a:prstGeom prst="line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headEnd type="oval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xmlns="" id="{937417F9-819B-4707-9822-650B4962CC72}"/>
              </a:ext>
            </a:extLst>
          </p:cNvPr>
          <p:cNvCxnSpPr>
            <a:cxnSpLocks/>
          </p:cNvCxnSpPr>
          <p:nvPr/>
        </p:nvCxnSpPr>
        <p:spPr>
          <a:xfrm flipV="1">
            <a:off x="18057393" y="4488744"/>
            <a:ext cx="188246" cy="380403"/>
          </a:xfrm>
          <a:prstGeom prst="line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headEnd type="none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xmlns="" id="{8E7F65AB-9786-4626-997C-FBA4BC1E52DD}"/>
              </a:ext>
            </a:extLst>
          </p:cNvPr>
          <p:cNvCxnSpPr>
            <a:cxnSpLocks/>
          </p:cNvCxnSpPr>
          <p:nvPr/>
        </p:nvCxnSpPr>
        <p:spPr>
          <a:xfrm flipH="1" flipV="1">
            <a:off x="18248514" y="4485869"/>
            <a:ext cx="290979" cy="0"/>
          </a:xfrm>
          <a:prstGeom prst="line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headEnd type="oval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xmlns="" id="{0B403F7F-08ED-40A5-91E9-0357634FDCC8}"/>
              </a:ext>
            </a:extLst>
          </p:cNvPr>
          <p:cNvCxnSpPr>
            <a:cxnSpLocks/>
          </p:cNvCxnSpPr>
          <p:nvPr/>
        </p:nvCxnSpPr>
        <p:spPr>
          <a:xfrm flipH="1" flipV="1">
            <a:off x="18164065" y="4678945"/>
            <a:ext cx="373292" cy="0"/>
          </a:xfrm>
          <a:prstGeom prst="line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headEnd type="oval" w="sm" len="sm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xmlns="" id="{31A038E9-FCF8-47BB-9E09-A4E3BA5F5ECB}"/>
              </a:ext>
            </a:extLst>
          </p:cNvPr>
          <p:cNvSpPr txBox="1"/>
          <p:nvPr/>
        </p:nvSpPr>
        <p:spPr>
          <a:xfrm>
            <a:off x="18581867" y="4400920"/>
            <a:ext cx="47800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rgbClr val="005DA2"/>
                </a:solidFill>
              </a:rPr>
              <a:t>Off</a:t>
            </a:r>
          </a:p>
          <a:p>
            <a:r>
              <a:rPr lang="en-US" sz="1200" dirty="0">
                <a:solidFill>
                  <a:srgbClr val="005DA2"/>
                </a:solidFill>
              </a:rPr>
              <a:t>On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xmlns="" id="{B4A33C09-DD70-40C6-A726-E77386F0F143}"/>
              </a:ext>
            </a:extLst>
          </p:cNvPr>
          <p:cNvSpPr txBox="1"/>
          <p:nvPr/>
        </p:nvSpPr>
        <p:spPr>
          <a:xfrm rot="3834804">
            <a:off x="14647725" y="4522143"/>
            <a:ext cx="52358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200" b="1" dirty="0">
                <a:solidFill>
                  <a:srgbClr val="0088B8"/>
                </a:solidFill>
              </a:rPr>
              <a:t>Control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xmlns="" id="{AE1D9866-C866-4133-9D27-2204477C6F33}"/>
              </a:ext>
            </a:extLst>
          </p:cNvPr>
          <p:cNvSpPr txBox="1"/>
          <p:nvPr/>
        </p:nvSpPr>
        <p:spPr>
          <a:xfrm rot="17814885">
            <a:off x="17803915" y="4511976"/>
            <a:ext cx="54025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b="1" dirty="0">
                <a:solidFill>
                  <a:srgbClr val="0088B8"/>
                </a:solidFill>
              </a:rPr>
              <a:t>Field W.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xmlns="" id="{F49BBED6-4097-4D8C-82F5-A3D927319582}"/>
              </a:ext>
            </a:extLst>
          </p:cNvPr>
          <p:cNvSpPr txBox="1"/>
          <p:nvPr/>
        </p:nvSpPr>
        <p:spPr>
          <a:xfrm>
            <a:off x="18300908" y="3773622"/>
            <a:ext cx="47800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rgbClr val="005DA2"/>
                </a:solidFill>
              </a:rPr>
              <a:t>Voltage</a:t>
            </a:r>
          </a:p>
          <a:p>
            <a:r>
              <a:rPr lang="en-US" sz="1200" dirty="0">
                <a:solidFill>
                  <a:srgbClr val="005DA2"/>
                </a:solidFill>
              </a:rPr>
              <a:t>Speed</a:t>
            </a:r>
          </a:p>
          <a:p>
            <a:r>
              <a:rPr lang="en-US" sz="1200" dirty="0">
                <a:solidFill>
                  <a:srgbClr val="005DA2"/>
                </a:solidFill>
              </a:rPr>
              <a:t>Torque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xmlns="" id="{4090CBC3-24A6-4B91-80B0-1E7D4BF17DBC}"/>
              </a:ext>
            </a:extLst>
          </p:cNvPr>
          <p:cNvSpPr txBox="1"/>
          <p:nvPr/>
        </p:nvSpPr>
        <p:spPr>
          <a:xfrm rot="17706269">
            <a:off x="17166669" y="4040566"/>
            <a:ext cx="112016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b="1" dirty="0">
                <a:solidFill>
                  <a:srgbClr val="0088B8"/>
                </a:solidFill>
              </a:rPr>
              <a:t>Control Mode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xmlns="" id="{2B313F91-B507-4327-951B-66B85450575D}"/>
              </a:ext>
            </a:extLst>
          </p:cNvPr>
          <p:cNvSpPr txBox="1"/>
          <p:nvPr/>
        </p:nvSpPr>
        <p:spPr>
          <a:xfrm>
            <a:off x="12747186" y="5567785"/>
            <a:ext cx="952999" cy="215444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 CH4 / Servo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xmlns="" id="{FA41C289-6F45-4602-A5D6-5C43C1B2DC34}"/>
              </a:ext>
            </a:extLst>
          </p:cNvPr>
          <p:cNvSpPr txBox="1"/>
          <p:nvPr/>
        </p:nvSpPr>
        <p:spPr>
          <a:xfrm>
            <a:off x="19219230" y="5485237"/>
            <a:ext cx="1033990" cy="215444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 CH1 / Steer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xmlns="" id="{BA3ACE19-1573-4AD7-A0ED-A124B6017C7C}"/>
              </a:ext>
            </a:extLst>
          </p:cNvPr>
          <p:cNvSpPr txBox="1"/>
          <p:nvPr/>
        </p:nvSpPr>
        <p:spPr>
          <a:xfrm>
            <a:off x="19223872" y="6152727"/>
            <a:ext cx="1029348" cy="169276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CH2 Failsafe: 0%</a:t>
            </a:r>
          </a:p>
        </p:txBody>
      </p: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xmlns="" id="{55453F2C-DD1A-4161-A1F6-AF1CDF98FEEB}"/>
              </a:ext>
            </a:extLst>
          </p:cNvPr>
          <p:cNvCxnSpPr>
            <a:cxnSpLocks/>
            <a:stCxn id="162" idx="0"/>
            <a:endCxn id="124" idx="2"/>
          </p:cNvCxnSpPr>
          <p:nvPr/>
        </p:nvCxnSpPr>
        <p:spPr>
          <a:xfrm flipH="1" flipV="1">
            <a:off x="19736225" y="5914778"/>
            <a:ext cx="2321" cy="237949"/>
          </a:xfrm>
          <a:prstGeom prst="line">
            <a:avLst/>
          </a:prstGeom>
          <a:ln w="28575" cap="rnd">
            <a:solidFill>
              <a:srgbClr val="FF0000">
                <a:alpha val="60000"/>
              </a:srgbClr>
            </a:solidFill>
            <a:prstDash val="sysDot"/>
            <a:headEnd type="none" w="sm" len="lg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1106021" y="676577"/>
            <a:ext cx="320878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VARIANT_HOVERCAR</a:t>
            </a:r>
            <a:endParaRPr lang="en-US" sz="2400" b="1" dirty="0">
              <a:solidFill>
                <a:srgbClr val="008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1402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705</TotalTime>
  <Words>255</Words>
  <Application>Microsoft Office PowerPoint</Application>
  <PresentationFormat>Custom</PresentationFormat>
  <Paragraphs>98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TU/e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Feru, E.</dc:creator>
  <cp:lastModifiedBy>Feru, E.</cp:lastModifiedBy>
  <cp:revision>89</cp:revision>
  <dcterms:created xsi:type="dcterms:W3CDTF">2020-01-12T17:08:42Z</dcterms:created>
  <dcterms:modified xsi:type="dcterms:W3CDTF">2020-12-22T19:27:44Z</dcterms:modified>
</cp:coreProperties>
</file>

<file path=docProps/thumbnail.jpeg>
</file>